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notesMasterIdLst>
    <p:notesMasterId r:id="rId12"/>
  </p:notesMasterIdLst>
  <p:sldIdLst>
    <p:sldId id="256" r:id="rId2"/>
    <p:sldId id="258" r:id="rId3"/>
    <p:sldId id="260" r:id="rId4"/>
    <p:sldId id="261" r:id="rId5"/>
    <p:sldId id="262" r:id="rId6"/>
    <p:sldId id="266" r:id="rId7"/>
    <p:sldId id="269" r:id="rId8"/>
    <p:sldId id="272" r:id="rId9"/>
    <p:sldId id="27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E47A1D-5F35-4313-AC64-F2BEA028391C}" v="15" dt="2022-12-18T07:54:25.666"/>
    <p1510:client id="{384171C9-3A8B-4847-8AF1-10709E273EC9}" v="18" dt="2022-12-18T16:34:40.402"/>
    <p1510:client id="{40B1CE1C-F77C-4447-A919-51CB8510B560}" v="6" dt="2022-12-18T20:09:32.739"/>
    <p1510:client id="{47EF18EE-8893-F049-BD55-ACC65A4921A2}" v="5" dt="2022-12-18T12:46:03.439"/>
    <p1510:client id="{5ECEB5FC-C651-4A33-A951-2BAB06197980}" v="322" dt="2022-12-18T04:00:12.414"/>
    <p1510:client id="{5FDBCC8A-C5BA-4856-8FB9-FC0A06DE9148}" v="489" dt="2022-12-18T07:13:05.732"/>
    <p1510:client id="{601758D1-424F-46AC-81F0-C3865097E145}" v="4" dt="2022-12-18T07:58:10.503"/>
    <p1510:client id="{61ECA3CD-43E0-440F-8D0B-D36F2E12652E}" v="2243" dt="2022-12-18T21:48:12.784"/>
    <p1510:client id="{AC95C80F-3C88-4A00-B1BA-AE26C0196B25}" v="291" dt="2022-12-18T00:23:20.408"/>
    <p1510:client id="{B377C61D-E148-42D9-B5BA-0B61A4F2720E}" v="8" dt="2022-12-18T07:49:18.878"/>
    <p1510:client id="{E50DEDC4-0529-4D20-8900-9CA2336A79C1}" v="105" dt="2022-12-18T16:26:53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ngzhen He" userId="S::xhe138@syr.edu::75618dcf-6375-4aad-a3fd-2bbadcb83bb9" providerId="AD" clId="Web-{601758D1-424F-46AC-81F0-C3865097E145}"/>
    <pc:docChg chg="modSld">
      <pc:chgData name="Xiangzhen He" userId="S::xhe138@syr.edu::75618dcf-6375-4aad-a3fd-2bbadcb83bb9" providerId="AD" clId="Web-{601758D1-424F-46AC-81F0-C3865097E145}" dt="2022-12-18T07:58:05.832" v="2" actId="20577"/>
      <pc:docMkLst>
        <pc:docMk/>
      </pc:docMkLst>
      <pc:sldChg chg="modSp">
        <pc:chgData name="Xiangzhen He" userId="S::xhe138@syr.edu::75618dcf-6375-4aad-a3fd-2bbadcb83bb9" providerId="AD" clId="Web-{601758D1-424F-46AC-81F0-C3865097E145}" dt="2022-12-18T07:58:05.832" v="2" actId="20577"/>
        <pc:sldMkLst>
          <pc:docMk/>
          <pc:sldMk cId="188089802" sldId="258"/>
        </pc:sldMkLst>
        <pc:spChg chg="mod">
          <ac:chgData name="Xiangzhen He" userId="S::xhe138@syr.edu::75618dcf-6375-4aad-a3fd-2bbadcb83bb9" providerId="AD" clId="Web-{601758D1-424F-46AC-81F0-C3865097E145}" dt="2022-12-18T07:58:05.832" v="2" actId="20577"/>
          <ac:spMkLst>
            <pc:docMk/>
            <pc:sldMk cId="188089802" sldId="258"/>
            <ac:spMk id="2" creationId="{571D3492-E870-26C9-D3CA-81013CD33148}"/>
          </ac:spMkLst>
        </pc:spChg>
      </pc:sldChg>
    </pc:docChg>
  </pc:docChgLst>
  <pc:docChgLst>
    <pc:chgData name="Xiangzhen He" userId="S::xhe138@syr.edu::75618dcf-6375-4aad-a3fd-2bbadcb83bb9" providerId="AD" clId="Web-{522F447F-3052-48B9-8DE8-8B0E5D9A2993}"/>
    <pc:docChg chg="modSld">
      <pc:chgData name="Xiangzhen He" userId="S::xhe138@syr.edu::75618dcf-6375-4aad-a3fd-2bbadcb83bb9" providerId="AD" clId="Web-{522F447F-3052-48B9-8DE8-8B0E5D9A2993}" dt="2022-12-16T19:16:06.665" v="41" actId="20577"/>
      <pc:docMkLst>
        <pc:docMk/>
      </pc:docMkLst>
      <pc:sldChg chg="modSp">
        <pc:chgData name="Xiangzhen He" userId="S::xhe138@syr.edu::75618dcf-6375-4aad-a3fd-2bbadcb83bb9" providerId="AD" clId="Web-{522F447F-3052-48B9-8DE8-8B0E5D9A2993}" dt="2022-12-16T19:16:06.665" v="41" actId="20577"/>
        <pc:sldMkLst>
          <pc:docMk/>
          <pc:sldMk cId="2269352055" sldId="256"/>
        </pc:sldMkLst>
        <pc:spChg chg="mod">
          <ac:chgData name="Xiangzhen He" userId="S::xhe138@syr.edu::75618dcf-6375-4aad-a3fd-2bbadcb83bb9" providerId="AD" clId="Web-{522F447F-3052-48B9-8DE8-8B0E5D9A2993}" dt="2022-12-16T19:16:06.665" v="41" actId="20577"/>
          <ac:spMkLst>
            <pc:docMk/>
            <pc:sldMk cId="2269352055" sldId="256"/>
            <ac:spMk id="3" creationId="{4D3834FB-B3AF-C0FC-C94A-1E7A3825B456}"/>
          </ac:spMkLst>
        </pc:spChg>
      </pc:sldChg>
      <pc:sldChg chg="addSp modSp">
        <pc:chgData name="Xiangzhen He" userId="S::xhe138@syr.edu::75618dcf-6375-4aad-a3fd-2bbadcb83bb9" providerId="AD" clId="Web-{522F447F-3052-48B9-8DE8-8B0E5D9A2993}" dt="2022-12-16T19:15:45.618" v="35" actId="20577"/>
        <pc:sldMkLst>
          <pc:docMk/>
          <pc:sldMk cId="3647040395" sldId="257"/>
        </pc:sldMkLst>
        <pc:spChg chg="add mod">
          <ac:chgData name="Xiangzhen He" userId="S::xhe138@syr.edu::75618dcf-6375-4aad-a3fd-2bbadcb83bb9" providerId="AD" clId="Web-{522F447F-3052-48B9-8DE8-8B0E5D9A2993}" dt="2022-12-16T19:15:45.618" v="35" actId="20577"/>
          <ac:spMkLst>
            <pc:docMk/>
            <pc:sldMk cId="3647040395" sldId="257"/>
            <ac:spMk id="3" creationId="{4217E653-59D6-9D52-B370-CB631335CD34}"/>
          </ac:spMkLst>
        </pc:spChg>
      </pc:sldChg>
    </pc:docChg>
  </pc:docChgLst>
  <pc:docChgLst>
    <pc:chgData name="Xiangzhen He" userId="S::xhe138@syr.edu::75618dcf-6375-4aad-a3fd-2bbadcb83bb9" providerId="AD" clId="Web-{52906FA6-9C6B-4AE5-814E-301576D3FD73}"/>
    <pc:docChg chg="addSld modSld">
      <pc:chgData name="Xiangzhen He" userId="S::xhe138@syr.edu::75618dcf-6375-4aad-a3fd-2bbadcb83bb9" providerId="AD" clId="Web-{52906FA6-9C6B-4AE5-814E-301576D3FD73}" dt="2022-12-16T23:40:02.717" v="64" actId="20577"/>
      <pc:docMkLst>
        <pc:docMk/>
      </pc:docMkLst>
      <pc:sldChg chg="addSp modSp mod setBg">
        <pc:chgData name="Xiangzhen He" userId="S::xhe138@syr.edu::75618dcf-6375-4aad-a3fd-2bbadcb83bb9" providerId="AD" clId="Web-{52906FA6-9C6B-4AE5-814E-301576D3FD73}" dt="2022-12-16T23:40:02.717" v="64" actId="20577"/>
        <pc:sldMkLst>
          <pc:docMk/>
          <pc:sldMk cId="2269352055" sldId="256"/>
        </pc:sldMkLst>
        <pc:spChg chg="mod">
          <ac:chgData name="Xiangzhen He" userId="S::xhe138@syr.edu::75618dcf-6375-4aad-a3fd-2bbadcb83bb9" providerId="AD" clId="Web-{52906FA6-9C6B-4AE5-814E-301576D3FD73}" dt="2022-12-16T23:39:25.183" v="62"/>
          <ac:spMkLst>
            <pc:docMk/>
            <pc:sldMk cId="2269352055" sldId="256"/>
            <ac:spMk id="2" creationId="{FF76E63E-A1F3-807A-3242-BDFEC505216B}"/>
          </ac:spMkLst>
        </pc:spChg>
        <pc:spChg chg="mod">
          <ac:chgData name="Xiangzhen He" userId="S::xhe138@syr.edu::75618dcf-6375-4aad-a3fd-2bbadcb83bb9" providerId="AD" clId="Web-{52906FA6-9C6B-4AE5-814E-301576D3FD73}" dt="2022-12-16T23:40:02.717" v="64" actId="20577"/>
          <ac:spMkLst>
            <pc:docMk/>
            <pc:sldMk cId="2269352055" sldId="256"/>
            <ac:spMk id="3" creationId="{4D3834FB-B3AF-C0FC-C94A-1E7A3825B456}"/>
          </ac:spMkLst>
        </pc:spChg>
        <pc:picChg chg="add">
          <ac:chgData name="Xiangzhen He" userId="S::xhe138@syr.edu::75618dcf-6375-4aad-a3fd-2bbadcb83bb9" providerId="AD" clId="Web-{52906FA6-9C6B-4AE5-814E-301576D3FD73}" dt="2022-12-16T23:39:25.183" v="62"/>
          <ac:picMkLst>
            <pc:docMk/>
            <pc:sldMk cId="2269352055" sldId="256"/>
            <ac:picMk id="5" creationId="{7F7893C9-0B9E-DCB4-7F85-6F951E473857}"/>
          </ac:picMkLst>
        </pc:picChg>
      </pc:sldChg>
      <pc:sldChg chg="modSp">
        <pc:chgData name="Xiangzhen He" userId="S::xhe138@syr.edu::75618dcf-6375-4aad-a3fd-2bbadcb83bb9" providerId="AD" clId="Web-{52906FA6-9C6B-4AE5-814E-301576D3FD73}" dt="2022-12-16T23:31:54.794" v="3" actId="20577"/>
        <pc:sldMkLst>
          <pc:docMk/>
          <pc:sldMk cId="3647040395" sldId="257"/>
        </pc:sldMkLst>
        <pc:spChg chg="mod">
          <ac:chgData name="Xiangzhen He" userId="S::xhe138@syr.edu::75618dcf-6375-4aad-a3fd-2bbadcb83bb9" providerId="AD" clId="Web-{52906FA6-9C6B-4AE5-814E-301576D3FD73}" dt="2022-12-16T23:31:54.794" v="3" actId="20577"/>
          <ac:spMkLst>
            <pc:docMk/>
            <pc:sldMk cId="3647040395" sldId="257"/>
            <ac:spMk id="13" creationId="{05BD99DC-706D-EB57-7569-A5637CE99B90}"/>
          </ac:spMkLst>
        </pc:spChg>
      </pc:sldChg>
      <pc:sldChg chg="addSp delSp modSp new">
        <pc:chgData name="Xiangzhen He" userId="S::xhe138@syr.edu::75618dcf-6375-4aad-a3fd-2bbadcb83bb9" providerId="AD" clId="Web-{52906FA6-9C6B-4AE5-814E-301576D3FD73}" dt="2022-12-16T23:37:45.209" v="60" actId="20577"/>
        <pc:sldMkLst>
          <pc:docMk/>
          <pc:sldMk cId="188089802" sldId="258"/>
        </pc:sldMkLst>
        <pc:spChg chg="mod">
          <ac:chgData name="Xiangzhen He" userId="S::xhe138@syr.edu::75618dcf-6375-4aad-a3fd-2bbadcb83bb9" providerId="AD" clId="Web-{52906FA6-9C6B-4AE5-814E-301576D3FD73}" dt="2022-12-16T23:36:23.157" v="53" actId="20577"/>
          <ac:spMkLst>
            <pc:docMk/>
            <pc:sldMk cId="188089802" sldId="258"/>
            <ac:spMk id="2" creationId="{571D3492-E870-26C9-D3CA-81013CD33148}"/>
          </ac:spMkLst>
        </pc:spChg>
        <pc:spChg chg="del mod">
          <ac:chgData name="Xiangzhen He" userId="S::xhe138@syr.edu::75618dcf-6375-4aad-a3fd-2bbadcb83bb9" providerId="AD" clId="Web-{52906FA6-9C6B-4AE5-814E-301576D3FD73}" dt="2022-12-16T23:34:29.213" v="25"/>
          <ac:spMkLst>
            <pc:docMk/>
            <pc:sldMk cId="188089802" sldId="258"/>
            <ac:spMk id="3" creationId="{CC0EC4E0-CA77-D362-A685-4A6E604C051E}"/>
          </ac:spMkLst>
        </pc:spChg>
        <pc:spChg chg="mod">
          <ac:chgData name="Xiangzhen He" userId="S::xhe138@syr.edu::75618dcf-6375-4aad-a3fd-2bbadcb83bb9" providerId="AD" clId="Web-{52906FA6-9C6B-4AE5-814E-301576D3FD73}" dt="2022-12-16T23:35:18.122" v="50" actId="20577"/>
          <ac:spMkLst>
            <pc:docMk/>
            <pc:sldMk cId="188089802" sldId="258"/>
            <ac:spMk id="4" creationId="{6B99E5B8-A6D8-2B65-CCD2-5512BEDD4803}"/>
          </ac:spMkLst>
        </pc:spChg>
        <pc:spChg chg="add mod">
          <ac:chgData name="Xiangzhen He" userId="S::xhe138@syr.edu::75618dcf-6375-4aad-a3fd-2bbadcb83bb9" providerId="AD" clId="Web-{52906FA6-9C6B-4AE5-814E-301576D3FD73}" dt="2022-12-16T23:37:45.209" v="60" actId="20577"/>
          <ac:spMkLst>
            <pc:docMk/>
            <pc:sldMk cId="188089802" sldId="258"/>
            <ac:spMk id="6" creationId="{5CA30419-F1E9-BD44-2DD2-FC88149F942D}"/>
          </ac:spMkLst>
        </pc:spChg>
      </pc:sldChg>
      <pc:sldChg chg="new">
        <pc:chgData name="Xiangzhen He" userId="S::xhe138@syr.edu::75618dcf-6375-4aad-a3fd-2bbadcb83bb9" providerId="AD" clId="Web-{52906FA6-9C6B-4AE5-814E-301576D3FD73}" dt="2022-12-16T23:39:04.979" v="61"/>
        <pc:sldMkLst>
          <pc:docMk/>
          <pc:sldMk cId="1769155068" sldId="259"/>
        </pc:sldMkLst>
      </pc:sldChg>
    </pc:docChg>
  </pc:docChgLst>
  <pc:docChgLst>
    <pc:chgData name="Xiangzhen He" userId="S::xhe138@syr.edu::75618dcf-6375-4aad-a3fd-2bbadcb83bb9" providerId="AD" clId="Web-{E50DEDC4-0529-4D20-8900-9CA2336A79C1}"/>
    <pc:docChg chg="delSld modSld">
      <pc:chgData name="Xiangzhen He" userId="S::xhe138@syr.edu::75618dcf-6375-4aad-a3fd-2bbadcb83bb9" providerId="AD" clId="Web-{E50DEDC4-0529-4D20-8900-9CA2336A79C1}" dt="2022-12-18T16:26:53.375" v="93"/>
      <pc:docMkLst>
        <pc:docMk/>
      </pc:docMkLst>
      <pc:sldChg chg="del mod modShow">
        <pc:chgData name="Xiangzhen He" userId="S::xhe138@syr.edu::75618dcf-6375-4aad-a3fd-2bbadcb83bb9" providerId="AD" clId="Web-{E50DEDC4-0529-4D20-8900-9CA2336A79C1}" dt="2022-12-18T16:26:06.483" v="92"/>
        <pc:sldMkLst>
          <pc:docMk/>
          <pc:sldMk cId="3647040395" sldId="257"/>
        </pc:sldMkLst>
      </pc:sldChg>
      <pc:sldChg chg="addSp delSp modSp">
        <pc:chgData name="Xiangzhen He" userId="S::xhe138@syr.edu::75618dcf-6375-4aad-a3fd-2bbadcb83bb9" providerId="AD" clId="Web-{E50DEDC4-0529-4D20-8900-9CA2336A79C1}" dt="2022-12-18T16:22:02.775" v="61" actId="14100"/>
        <pc:sldMkLst>
          <pc:docMk/>
          <pc:sldMk cId="188089802" sldId="258"/>
        </pc:sldMkLst>
        <pc:spChg chg="mod">
          <ac:chgData name="Xiangzhen He" userId="S::xhe138@syr.edu::75618dcf-6375-4aad-a3fd-2bbadcb83bb9" providerId="AD" clId="Web-{E50DEDC4-0529-4D20-8900-9CA2336A79C1}" dt="2022-12-18T16:19:22.436" v="17" actId="14100"/>
          <ac:spMkLst>
            <pc:docMk/>
            <pc:sldMk cId="188089802" sldId="258"/>
            <ac:spMk id="2" creationId="{571D3492-E870-26C9-D3CA-81013CD33148}"/>
          </ac:spMkLst>
        </pc:spChg>
        <pc:spChg chg="del mod">
          <ac:chgData name="Xiangzhen He" userId="S::xhe138@syr.edu::75618dcf-6375-4aad-a3fd-2bbadcb83bb9" providerId="AD" clId="Web-{E50DEDC4-0529-4D20-8900-9CA2336A79C1}" dt="2022-12-18T16:19:36.389" v="22"/>
          <ac:spMkLst>
            <pc:docMk/>
            <pc:sldMk cId="188089802" sldId="258"/>
            <ac:spMk id="4" creationId="{6B99E5B8-A6D8-2B65-CCD2-5512BEDD4803}"/>
          </ac:spMkLst>
        </pc:spChg>
        <pc:spChg chg="mod">
          <ac:chgData name="Xiangzhen He" userId="S::xhe138@syr.edu::75618dcf-6375-4aad-a3fd-2bbadcb83bb9" providerId="AD" clId="Web-{E50DEDC4-0529-4D20-8900-9CA2336A79C1}" dt="2022-12-18T16:20:47.132" v="42" actId="14100"/>
          <ac:spMkLst>
            <pc:docMk/>
            <pc:sldMk cId="188089802" sldId="258"/>
            <ac:spMk id="6" creationId="{5CA30419-F1E9-BD44-2DD2-FC88149F942D}"/>
          </ac:spMkLst>
        </pc:spChg>
        <pc:spChg chg="add mod">
          <ac:chgData name="Xiangzhen He" userId="S::xhe138@syr.edu::75618dcf-6375-4aad-a3fd-2bbadcb83bb9" providerId="AD" clId="Web-{E50DEDC4-0529-4D20-8900-9CA2336A79C1}" dt="2022-12-18T16:21:49.212" v="52" actId="1076"/>
          <ac:spMkLst>
            <pc:docMk/>
            <pc:sldMk cId="188089802" sldId="258"/>
            <ac:spMk id="8" creationId="{2D1EE858-182A-0092-D7F4-663E0EE962DE}"/>
          </ac:spMkLst>
        </pc:spChg>
        <pc:spChg chg="add mod">
          <ac:chgData name="Xiangzhen He" userId="S::xhe138@syr.edu::75618dcf-6375-4aad-a3fd-2bbadcb83bb9" providerId="AD" clId="Web-{E50DEDC4-0529-4D20-8900-9CA2336A79C1}" dt="2022-12-18T16:21:49.228" v="53" actId="1076"/>
          <ac:spMkLst>
            <pc:docMk/>
            <pc:sldMk cId="188089802" sldId="258"/>
            <ac:spMk id="10" creationId="{E9D19CF6-9981-86C6-15CB-B368F0A390E7}"/>
          </ac:spMkLst>
        </pc:spChg>
        <pc:spChg chg="add mod">
          <ac:chgData name="Xiangzhen He" userId="S::xhe138@syr.edu::75618dcf-6375-4aad-a3fd-2bbadcb83bb9" providerId="AD" clId="Web-{E50DEDC4-0529-4D20-8900-9CA2336A79C1}" dt="2022-12-18T16:21:49.228" v="54" actId="1076"/>
          <ac:spMkLst>
            <pc:docMk/>
            <pc:sldMk cId="188089802" sldId="258"/>
            <ac:spMk id="12" creationId="{CDD4ADBA-3E5B-9D3D-851A-CE3A06E521D8}"/>
          </ac:spMkLst>
        </pc:spChg>
        <pc:spChg chg="add mod">
          <ac:chgData name="Xiangzhen He" userId="S::xhe138@syr.edu::75618dcf-6375-4aad-a3fd-2bbadcb83bb9" providerId="AD" clId="Web-{E50DEDC4-0529-4D20-8900-9CA2336A79C1}" dt="2022-12-18T16:20:47.132" v="42" actId="14100"/>
          <ac:spMkLst>
            <pc:docMk/>
            <pc:sldMk cId="188089802" sldId="258"/>
            <ac:spMk id="14" creationId="{538078CF-C14D-8086-C635-D50A85982351}"/>
          </ac:spMkLst>
        </pc:spChg>
        <pc:spChg chg="add mod">
          <ac:chgData name="Xiangzhen He" userId="S::xhe138@syr.edu::75618dcf-6375-4aad-a3fd-2bbadcb83bb9" providerId="AD" clId="Web-{E50DEDC4-0529-4D20-8900-9CA2336A79C1}" dt="2022-12-18T16:20:26.444" v="36" actId="14100"/>
          <ac:spMkLst>
            <pc:docMk/>
            <pc:sldMk cId="188089802" sldId="258"/>
            <ac:spMk id="16" creationId="{FEC14D60-959F-A13F-5983-ACBE2C46539F}"/>
          </ac:spMkLst>
        </pc:spChg>
        <pc:spChg chg="add del mod">
          <ac:chgData name="Xiangzhen He" userId="S::xhe138@syr.edu::75618dcf-6375-4aad-a3fd-2bbadcb83bb9" providerId="AD" clId="Web-{E50DEDC4-0529-4D20-8900-9CA2336A79C1}" dt="2022-12-18T16:21:29.477" v="48"/>
          <ac:spMkLst>
            <pc:docMk/>
            <pc:sldMk cId="188089802" sldId="258"/>
            <ac:spMk id="18" creationId="{BC404952-5287-F0E4-720E-F2C683BA1674}"/>
          </ac:spMkLst>
        </pc:spChg>
        <pc:spChg chg="add mod">
          <ac:chgData name="Xiangzhen He" userId="S::xhe138@syr.edu::75618dcf-6375-4aad-a3fd-2bbadcb83bb9" providerId="AD" clId="Web-{E50DEDC4-0529-4D20-8900-9CA2336A79C1}" dt="2022-12-18T16:22:02.775" v="61" actId="14100"/>
          <ac:spMkLst>
            <pc:docMk/>
            <pc:sldMk cId="188089802" sldId="258"/>
            <ac:spMk id="19" creationId="{162E6233-2168-9B3F-AA14-89E333BE2175}"/>
          </ac:spMkLst>
        </pc:spChg>
        <pc:picChg chg="add mod">
          <ac:chgData name="Xiangzhen He" userId="S::xhe138@syr.edu::75618dcf-6375-4aad-a3fd-2bbadcb83bb9" providerId="AD" clId="Web-{E50DEDC4-0529-4D20-8900-9CA2336A79C1}" dt="2022-12-18T16:21:49.197" v="51" actId="1076"/>
          <ac:picMkLst>
            <pc:docMk/>
            <pc:sldMk cId="188089802" sldId="258"/>
            <ac:picMk id="5" creationId="{33E4094C-CCB8-E04B-21B7-C44698E751B7}"/>
          </ac:picMkLst>
        </pc:picChg>
      </pc:sldChg>
      <pc:sldChg chg="modSp del mod modShow">
        <pc:chgData name="Xiangzhen He" userId="S::xhe138@syr.edu::75618dcf-6375-4aad-a3fd-2bbadcb83bb9" providerId="AD" clId="Web-{E50DEDC4-0529-4D20-8900-9CA2336A79C1}" dt="2022-12-18T16:26:53.375" v="93"/>
        <pc:sldMkLst>
          <pc:docMk/>
          <pc:sldMk cId="2880201498" sldId="264"/>
        </pc:sldMkLst>
        <pc:spChg chg="mod">
          <ac:chgData name="Xiangzhen He" userId="S::xhe138@syr.edu::75618dcf-6375-4aad-a3fd-2bbadcb83bb9" providerId="AD" clId="Web-{E50DEDC4-0529-4D20-8900-9CA2336A79C1}" dt="2022-12-18T16:22:47.293" v="63" actId="20577"/>
          <ac:spMkLst>
            <pc:docMk/>
            <pc:sldMk cId="2880201498" sldId="264"/>
            <ac:spMk id="8" creationId="{9CF2A655-7DC1-7D28-7134-33AAD064508C}"/>
          </ac:spMkLst>
        </pc:spChg>
      </pc:sldChg>
      <pc:sldChg chg="modSp">
        <pc:chgData name="Xiangzhen He" userId="S::xhe138@syr.edu::75618dcf-6375-4aad-a3fd-2bbadcb83bb9" providerId="AD" clId="Web-{E50DEDC4-0529-4D20-8900-9CA2336A79C1}" dt="2022-12-18T16:25:03.791" v="91" actId="1076"/>
        <pc:sldMkLst>
          <pc:docMk/>
          <pc:sldMk cId="2125697094" sldId="266"/>
        </pc:sldMkLst>
        <pc:spChg chg="mod">
          <ac:chgData name="Xiangzhen He" userId="S::xhe138@syr.edu::75618dcf-6375-4aad-a3fd-2bbadcb83bb9" providerId="AD" clId="Web-{E50DEDC4-0529-4D20-8900-9CA2336A79C1}" dt="2022-12-18T16:25:03.791" v="91" actId="1076"/>
          <ac:spMkLst>
            <pc:docMk/>
            <pc:sldMk cId="2125697094" sldId="266"/>
            <ac:spMk id="4" creationId="{546BB69A-51CF-E6F4-D045-F75A1CCEDD76}"/>
          </ac:spMkLst>
        </pc:spChg>
        <pc:spChg chg="mod">
          <ac:chgData name="Xiangzhen He" userId="S::xhe138@syr.edu::75618dcf-6375-4aad-a3fd-2bbadcb83bb9" providerId="AD" clId="Web-{E50DEDC4-0529-4D20-8900-9CA2336A79C1}" dt="2022-12-18T16:25:00.806" v="90" actId="14100"/>
          <ac:spMkLst>
            <pc:docMk/>
            <pc:sldMk cId="2125697094" sldId="266"/>
            <ac:spMk id="8" creationId="{9CF2A655-7DC1-7D28-7134-33AAD064508C}"/>
          </ac:spMkLst>
        </pc:spChg>
      </pc:sldChg>
    </pc:docChg>
  </pc:docChgLst>
  <pc:docChgLst>
    <pc:chgData name="Katherine Hurtado-Da Silva" userId="S::khurtado@syr.edu::c5128fb3-850b-4593-b6a9-96013d648863" providerId="AD" clId="Web-{61ECA3CD-43E0-440F-8D0B-D36F2E12652E}"/>
    <pc:docChg chg="addSld delSld modSld">
      <pc:chgData name="Katherine Hurtado-Da Silva" userId="S::khurtado@syr.edu::c5128fb3-850b-4593-b6a9-96013d648863" providerId="AD" clId="Web-{61ECA3CD-43E0-440F-8D0B-D36F2E12652E}" dt="2022-12-18T21:48:12.784" v="2177" actId="20577"/>
      <pc:docMkLst>
        <pc:docMk/>
      </pc:docMkLst>
      <pc:sldChg chg="addSp delSp modSp new del">
        <pc:chgData name="Katherine Hurtado-Da Silva" userId="S::khurtado@syr.edu::c5128fb3-850b-4593-b6a9-96013d648863" providerId="AD" clId="Web-{61ECA3CD-43E0-440F-8D0B-D36F2E12652E}" dt="2022-12-18T15:19:04.305" v="894"/>
        <pc:sldMkLst>
          <pc:docMk/>
          <pc:sldMk cId="3012521986" sldId="267"/>
        </pc:sldMkLst>
        <pc:spChg chg="mod">
          <ac:chgData name="Katherine Hurtado-Da Silva" userId="S::khurtado@syr.edu::c5128fb3-850b-4593-b6a9-96013d648863" providerId="AD" clId="Web-{61ECA3CD-43E0-440F-8D0B-D36F2E12652E}" dt="2022-12-18T06:24:38.546" v="823" actId="20577"/>
          <ac:spMkLst>
            <pc:docMk/>
            <pc:sldMk cId="3012521986" sldId="267"/>
            <ac:spMk id="2" creationId="{BB08A17D-B3D3-2F20-E67D-401671C563A9}"/>
          </ac:spMkLst>
        </pc:spChg>
        <pc:spChg chg="del mod">
          <ac:chgData name="Katherine Hurtado-Da Silva" userId="S::khurtado@syr.edu::c5128fb3-850b-4593-b6a9-96013d648863" providerId="AD" clId="Web-{61ECA3CD-43E0-440F-8D0B-D36F2E12652E}" dt="2022-12-18T05:07:02.743" v="151"/>
          <ac:spMkLst>
            <pc:docMk/>
            <pc:sldMk cId="3012521986" sldId="267"/>
            <ac:spMk id="3" creationId="{0C292F09-0D7B-F7C1-F6BF-0CD6C743C44F}"/>
          </ac:spMkLst>
        </pc:spChg>
        <pc:spChg chg="add del mod">
          <ac:chgData name="Katherine Hurtado-Da Silva" userId="S::khurtado@syr.edu::c5128fb3-850b-4593-b6a9-96013d648863" providerId="AD" clId="Web-{61ECA3CD-43E0-440F-8D0B-D36F2E12652E}" dt="2022-12-18T05:45:15.882" v="250"/>
          <ac:spMkLst>
            <pc:docMk/>
            <pc:sldMk cId="3012521986" sldId="267"/>
            <ac:spMk id="9" creationId="{BFF94D5E-884A-10CE-4F46-3EC685913160}"/>
          </ac:spMkLst>
        </pc:spChg>
        <pc:spChg chg="add mod">
          <ac:chgData name="Katherine Hurtado-Da Silva" userId="S::khurtado@syr.edu::c5128fb3-850b-4593-b6a9-96013d648863" providerId="AD" clId="Web-{61ECA3CD-43E0-440F-8D0B-D36F2E12652E}" dt="2022-12-18T05:55:40.666" v="678" actId="20577"/>
          <ac:spMkLst>
            <pc:docMk/>
            <pc:sldMk cId="3012521986" sldId="267"/>
            <ac:spMk id="10" creationId="{C26E959E-3E02-7A40-E73F-DCF712EC8390}"/>
          </ac:spMkLst>
        </pc:spChg>
        <pc:picChg chg="add mod ord modCrop">
          <ac:chgData name="Katherine Hurtado-Da Silva" userId="S::khurtado@syr.edu::c5128fb3-850b-4593-b6a9-96013d648863" providerId="AD" clId="Web-{61ECA3CD-43E0-440F-8D0B-D36F2E12652E}" dt="2022-12-18T05:16:26.634" v="223" actId="1076"/>
          <ac:picMkLst>
            <pc:docMk/>
            <pc:sldMk cId="3012521986" sldId="267"/>
            <ac:picMk id="4" creationId="{76CC676D-B23C-BF45-2570-F36C9AA78B17}"/>
          </ac:picMkLst>
        </pc:picChg>
        <pc:picChg chg="add mod">
          <ac:chgData name="Katherine Hurtado-Da Silva" userId="S::khurtado@syr.edu::c5128fb3-850b-4593-b6a9-96013d648863" providerId="AD" clId="Web-{61ECA3CD-43E0-440F-8D0B-D36F2E12652E}" dt="2022-12-18T05:16:42.337" v="228" actId="1076"/>
          <ac:picMkLst>
            <pc:docMk/>
            <pc:sldMk cId="3012521986" sldId="267"/>
            <ac:picMk id="5" creationId="{8863C070-4578-8818-A9A6-50B2CD278AB4}"/>
          </ac:picMkLst>
        </pc:picChg>
        <pc:picChg chg="add mod">
          <ac:chgData name="Katherine Hurtado-Da Silva" userId="S::khurtado@syr.edu::c5128fb3-850b-4593-b6a9-96013d648863" providerId="AD" clId="Web-{61ECA3CD-43E0-440F-8D0B-D36F2E12652E}" dt="2022-12-18T05:16:26.649" v="224" actId="1076"/>
          <ac:picMkLst>
            <pc:docMk/>
            <pc:sldMk cId="3012521986" sldId="267"/>
            <ac:picMk id="6" creationId="{5DCA5FA7-53CC-C5F5-1E32-21702CB6916D}"/>
          </ac:picMkLst>
        </pc:picChg>
        <pc:picChg chg="add mod">
          <ac:chgData name="Katherine Hurtado-Da Silva" userId="S::khurtado@syr.edu::c5128fb3-850b-4593-b6a9-96013d648863" providerId="AD" clId="Web-{61ECA3CD-43E0-440F-8D0B-D36F2E12652E}" dt="2022-12-18T05:16:26.728" v="226" actId="1076"/>
          <ac:picMkLst>
            <pc:docMk/>
            <pc:sldMk cId="3012521986" sldId="267"/>
            <ac:picMk id="7" creationId="{21D25132-51BB-73AD-7E92-1B7E0D9A3B49}"/>
          </ac:picMkLst>
        </pc:picChg>
        <pc:picChg chg="add mod">
          <ac:chgData name="Katherine Hurtado-Da Silva" userId="S::khurtado@syr.edu::c5128fb3-850b-4593-b6a9-96013d648863" providerId="AD" clId="Web-{61ECA3CD-43E0-440F-8D0B-D36F2E12652E}" dt="2022-12-18T05:16:26.681" v="225" actId="1076"/>
          <ac:picMkLst>
            <pc:docMk/>
            <pc:sldMk cId="3012521986" sldId="267"/>
            <ac:picMk id="8" creationId="{5ECD5EFB-D2DD-1ED4-B544-7FABEAEE7081}"/>
          </ac:picMkLst>
        </pc:picChg>
      </pc:sldChg>
      <pc:sldChg chg="modSp">
        <pc:chgData name="Katherine Hurtado-Da Silva" userId="S::khurtado@syr.edu::c5128fb3-850b-4593-b6a9-96013d648863" providerId="AD" clId="Web-{61ECA3CD-43E0-440F-8D0B-D36F2E12652E}" dt="2022-12-18T21:02:18.859" v="1969" actId="20577"/>
        <pc:sldMkLst>
          <pc:docMk/>
          <pc:sldMk cId="3137175066" sldId="268"/>
        </pc:sldMkLst>
        <pc:spChg chg="mod">
          <ac:chgData name="Katherine Hurtado-Da Silva" userId="S::khurtado@syr.edu::c5128fb3-850b-4593-b6a9-96013d648863" providerId="AD" clId="Web-{61ECA3CD-43E0-440F-8D0B-D36F2E12652E}" dt="2022-12-18T21:02:18.859" v="1969" actId="20577"/>
          <ac:spMkLst>
            <pc:docMk/>
            <pc:sldMk cId="3137175066" sldId="268"/>
            <ac:spMk id="3" creationId="{440B6889-83DB-FE4B-390B-37B52FD6537A}"/>
          </ac:spMkLst>
        </pc:spChg>
      </pc:sldChg>
      <pc:sldChg chg="addSp delSp modSp new mod setBg">
        <pc:chgData name="Katherine Hurtado-Da Silva" userId="S::khurtado@syr.edu::c5128fb3-850b-4593-b6a9-96013d648863" providerId="AD" clId="Web-{61ECA3CD-43E0-440F-8D0B-D36F2E12652E}" dt="2022-12-18T15:22:32.838" v="937" actId="20577"/>
        <pc:sldMkLst>
          <pc:docMk/>
          <pc:sldMk cId="2113132056" sldId="269"/>
        </pc:sldMkLst>
        <pc:spChg chg="mod ord">
          <ac:chgData name="Katherine Hurtado-Da Silva" userId="S::khurtado@syr.edu::c5128fb3-850b-4593-b6a9-96013d648863" providerId="AD" clId="Web-{61ECA3CD-43E0-440F-8D0B-D36F2E12652E}" dt="2022-12-18T15:21:29.225" v="928" actId="14100"/>
          <ac:spMkLst>
            <pc:docMk/>
            <pc:sldMk cId="2113132056" sldId="269"/>
            <ac:spMk id="2" creationId="{03806506-6BE8-487C-B6A2-18A04529A364}"/>
          </ac:spMkLst>
        </pc:spChg>
        <pc:spChg chg="del mod">
          <ac:chgData name="Katherine Hurtado-Da Silva" userId="S::khurtado@syr.edu::c5128fb3-850b-4593-b6a9-96013d648863" providerId="AD" clId="Web-{61ECA3CD-43E0-440F-8D0B-D36F2E12652E}" dt="2022-12-18T06:20:12.460" v="683"/>
          <ac:spMkLst>
            <pc:docMk/>
            <pc:sldMk cId="2113132056" sldId="269"/>
            <ac:spMk id="3" creationId="{6A566858-FD70-4F82-CDD4-2934A2DF804E}"/>
          </ac:spMkLst>
        </pc:spChg>
        <pc:spChg chg="add mod">
          <ac:chgData name="Katherine Hurtado-Da Silva" userId="S::khurtado@syr.edu::c5128fb3-850b-4593-b6a9-96013d648863" providerId="AD" clId="Web-{61ECA3CD-43E0-440F-8D0B-D36F2E12652E}" dt="2022-12-18T15:22:32.838" v="937" actId="20577"/>
          <ac:spMkLst>
            <pc:docMk/>
            <pc:sldMk cId="2113132056" sldId="269"/>
            <ac:spMk id="9" creationId="{0C18AA67-2EB9-29A5-0891-7138A56D1347}"/>
          </ac:spMkLst>
        </pc:spChg>
        <pc:spChg chg="add">
          <ac:chgData name="Katherine Hurtado-Da Silva" userId="S::khurtado@syr.edu::c5128fb3-850b-4593-b6a9-96013d648863" providerId="AD" clId="Web-{61ECA3CD-43E0-440F-8D0B-D36F2E12652E}" dt="2022-12-18T15:12:08.450" v="851"/>
          <ac:spMkLst>
            <pc:docMk/>
            <pc:sldMk cId="2113132056" sldId="269"/>
            <ac:spMk id="14" creationId="{BD11ECC6-8551-4768-8DFD-CD41AF420A37}"/>
          </ac:spMkLst>
        </pc:spChg>
        <pc:spChg chg="add">
          <ac:chgData name="Katherine Hurtado-Da Silva" userId="S::khurtado@syr.edu::c5128fb3-850b-4593-b6a9-96013d648863" providerId="AD" clId="Web-{61ECA3CD-43E0-440F-8D0B-D36F2E12652E}" dt="2022-12-18T15:12:08.450" v="851"/>
          <ac:spMkLst>
            <pc:docMk/>
            <pc:sldMk cId="2113132056" sldId="269"/>
            <ac:spMk id="27" creationId="{8E2EB503-A017-4457-A105-53638C97DEB8}"/>
          </ac:spMkLst>
        </pc:spChg>
        <pc:grpChg chg="add">
          <ac:chgData name="Katherine Hurtado-Da Silva" userId="S::khurtado@syr.edu::c5128fb3-850b-4593-b6a9-96013d648863" providerId="AD" clId="Web-{61ECA3CD-43E0-440F-8D0B-D36F2E12652E}" dt="2022-12-18T15:12:08.450" v="851"/>
          <ac:grpSpMkLst>
            <pc:docMk/>
            <pc:sldMk cId="2113132056" sldId="269"/>
            <ac:grpSpMk id="16" creationId="{93657592-CA60-4F45-B1A0-88AA77242087}"/>
          </ac:grpSpMkLst>
        </pc:grpChg>
        <pc:picChg chg="add mod ord">
          <ac:chgData name="Katherine Hurtado-Da Silva" userId="S::khurtado@syr.edu::c5128fb3-850b-4593-b6a9-96013d648863" providerId="AD" clId="Web-{61ECA3CD-43E0-440F-8D0B-D36F2E12652E}" dt="2022-12-18T15:15:50.178" v="891" actId="1076"/>
          <ac:picMkLst>
            <pc:docMk/>
            <pc:sldMk cId="2113132056" sldId="269"/>
            <ac:picMk id="4" creationId="{5FDCD49C-0648-33BB-7A39-842D41883145}"/>
          </ac:picMkLst>
        </pc:picChg>
        <pc:picChg chg="add mod">
          <ac:chgData name="Katherine Hurtado-Da Silva" userId="S::khurtado@syr.edu::c5128fb3-850b-4593-b6a9-96013d648863" providerId="AD" clId="Web-{61ECA3CD-43E0-440F-8D0B-D36F2E12652E}" dt="2022-12-18T15:15:54.444" v="892" actId="1076"/>
          <ac:picMkLst>
            <pc:docMk/>
            <pc:sldMk cId="2113132056" sldId="269"/>
            <ac:picMk id="5" creationId="{990B4747-C495-94F4-4131-18866016F32A}"/>
          </ac:picMkLst>
        </pc:picChg>
        <pc:picChg chg="add mod ord">
          <ac:chgData name="Katherine Hurtado-Da Silva" userId="S::khurtado@syr.edu::c5128fb3-850b-4593-b6a9-96013d648863" providerId="AD" clId="Web-{61ECA3CD-43E0-440F-8D0B-D36F2E12652E}" dt="2022-12-18T15:15:46.631" v="890" actId="1076"/>
          <ac:picMkLst>
            <pc:docMk/>
            <pc:sldMk cId="2113132056" sldId="269"/>
            <ac:picMk id="6" creationId="{2A03BA4C-08C8-DE61-6F3E-B02ADD85F634}"/>
          </ac:picMkLst>
        </pc:picChg>
        <pc:picChg chg="add del mod">
          <ac:chgData name="Katherine Hurtado-Da Silva" userId="S::khurtado@syr.edu::c5128fb3-850b-4593-b6a9-96013d648863" providerId="AD" clId="Web-{61ECA3CD-43E0-440F-8D0B-D36F2E12652E}" dt="2022-12-18T06:21:19.415" v="703"/>
          <ac:picMkLst>
            <pc:docMk/>
            <pc:sldMk cId="2113132056" sldId="269"/>
            <ac:picMk id="6" creationId="{2FF6C288-9DBC-0AD2-1FB4-EB4615243C6B}"/>
          </ac:picMkLst>
        </pc:picChg>
      </pc:sldChg>
      <pc:sldChg chg="addSp delSp modSp new del mod setBg">
        <pc:chgData name="Katherine Hurtado-Da Silva" userId="S::khurtado@syr.edu::c5128fb3-850b-4593-b6a9-96013d648863" providerId="AD" clId="Web-{61ECA3CD-43E0-440F-8D0B-D36F2E12652E}" dt="2022-12-18T15:16:07.820" v="893"/>
        <pc:sldMkLst>
          <pc:docMk/>
          <pc:sldMk cId="1817349783" sldId="270"/>
        </pc:sldMkLst>
        <pc:spChg chg="mod">
          <ac:chgData name="Katherine Hurtado-Da Silva" userId="S::khurtado@syr.edu::c5128fb3-850b-4593-b6a9-96013d648863" providerId="AD" clId="Web-{61ECA3CD-43E0-440F-8D0B-D36F2E12652E}" dt="2022-12-18T15:09:59.002" v="826" actId="20577"/>
          <ac:spMkLst>
            <pc:docMk/>
            <pc:sldMk cId="1817349783" sldId="270"/>
            <ac:spMk id="2" creationId="{DC44BA6A-82DC-5651-75FB-520C328B78E6}"/>
          </ac:spMkLst>
        </pc:spChg>
        <pc:spChg chg="add del mod">
          <ac:chgData name="Katherine Hurtado-Da Silva" userId="S::khurtado@syr.edu::c5128fb3-850b-4593-b6a9-96013d648863" providerId="AD" clId="Web-{61ECA3CD-43E0-440F-8D0B-D36F2E12652E}" dt="2022-12-18T06:21:36.385" v="707"/>
          <ac:spMkLst>
            <pc:docMk/>
            <pc:sldMk cId="1817349783" sldId="270"/>
            <ac:spMk id="3" creationId="{AF6BBF07-332E-CC29-051D-AF2A28E14B5E}"/>
          </ac:spMkLst>
        </pc:spChg>
        <pc:spChg chg="add">
          <ac:chgData name="Katherine Hurtado-Da Silva" userId="S::khurtado@syr.edu::c5128fb3-850b-4593-b6a9-96013d648863" providerId="AD" clId="Web-{61ECA3CD-43E0-440F-8D0B-D36F2E12652E}" dt="2022-12-18T06:21:42.463" v="708"/>
          <ac:spMkLst>
            <pc:docMk/>
            <pc:sldMk cId="1817349783" sldId="270"/>
            <ac:spMk id="9" creationId="{010BA524-7686-19BB-3C49-1EEB6B9F0B0B}"/>
          </ac:spMkLst>
        </pc:spChg>
        <pc:picChg chg="add del mod ord">
          <ac:chgData name="Katherine Hurtado-Da Silva" userId="S::khurtado@syr.edu::c5128fb3-850b-4593-b6a9-96013d648863" providerId="AD" clId="Web-{61ECA3CD-43E0-440F-8D0B-D36F2E12652E}" dt="2022-12-18T06:21:28.634" v="706"/>
          <ac:picMkLst>
            <pc:docMk/>
            <pc:sldMk cId="1817349783" sldId="270"/>
            <ac:picMk id="4" creationId="{088BA94D-B69C-F2A4-4A2F-CF6FC40493D8}"/>
          </ac:picMkLst>
        </pc:picChg>
        <pc:picChg chg="add mod ord">
          <ac:chgData name="Katherine Hurtado-Da Silva" userId="S::khurtado@syr.edu::c5128fb3-850b-4593-b6a9-96013d648863" providerId="AD" clId="Web-{61ECA3CD-43E0-440F-8D0B-D36F2E12652E}" dt="2022-12-18T06:21:42.463" v="708"/>
          <ac:picMkLst>
            <pc:docMk/>
            <pc:sldMk cId="1817349783" sldId="270"/>
            <ac:picMk id="5" creationId="{BB9C8B5E-B436-1E78-68C3-67EC23F664D5}"/>
          </ac:picMkLst>
        </pc:picChg>
      </pc:sldChg>
      <pc:sldChg chg="addSp delSp modSp new">
        <pc:chgData name="Katherine Hurtado-Da Silva" userId="S::khurtado@syr.edu::c5128fb3-850b-4593-b6a9-96013d648863" providerId="AD" clId="Web-{61ECA3CD-43E0-440F-8D0B-D36F2E12652E}" dt="2022-12-18T21:48:12.784" v="2177" actId="20577"/>
        <pc:sldMkLst>
          <pc:docMk/>
          <pc:sldMk cId="4033171928" sldId="272"/>
        </pc:sldMkLst>
        <pc:spChg chg="mod">
          <ac:chgData name="Katherine Hurtado-Da Silva" userId="S::khurtado@syr.edu::c5128fb3-850b-4593-b6a9-96013d648863" providerId="AD" clId="Web-{61ECA3CD-43E0-440F-8D0B-D36F2E12652E}" dt="2022-12-18T19:04:25.624" v="1956" actId="14100"/>
          <ac:spMkLst>
            <pc:docMk/>
            <pc:sldMk cId="4033171928" sldId="272"/>
            <ac:spMk id="2" creationId="{7988C829-5A86-B687-3BC7-CDDF1835A1B1}"/>
          </ac:spMkLst>
        </pc:spChg>
        <pc:spChg chg="del">
          <ac:chgData name="Katherine Hurtado-Da Silva" userId="S::khurtado@syr.edu::c5128fb3-850b-4593-b6a9-96013d648863" providerId="AD" clId="Web-{61ECA3CD-43E0-440F-8D0B-D36F2E12652E}" dt="2022-12-18T18:23:35.346" v="973"/>
          <ac:spMkLst>
            <pc:docMk/>
            <pc:sldMk cId="4033171928" sldId="272"/>
            <ac:spMk id="3" creationId="{C3F0C174-7EDD-6F56-07A0-1611A5BA2BA2}"/>
          </ac:spMkLst>
        </pc:spChg>
        <pc:spChg chg="add del mod">
          <ac:chgData name="Katherine Hurtado-Da Silva" userId="S::khurtado@syr.edu::c5128fb3-850b-4593-b6a9-96013d648863" providerId="AD" clId="Web-{61ECA3CD-43E0-440F-8D0B-D36F2E12652E}" dt="2022-12-18T18:19:16.873" v="944"/>
          <ac:spMkLst>
            <pc:docMk/>
            <pc:sldMk cId="4033171928" sldId="272"/>
            <ac:spMk id="4" creationId="{3D861DF9-0813-8F62-CE13-AF0D5F14665B}"/>
          </ac:spMkLst>
        </pc:spChg>
        <pc:spChg chg="add mod">
          <ac:chgData name="Katherine Hurtado-Da Silva" userId="S::khurtado@syr.edu::c5128fb3-850b-4593-b6a9-96013d648863" providerId="AD" clId="Web-{61ECA3CD-43E0-440F-8D0B-D36F2E12652E}" dt="2022-12-18T21:48:12.784" v="2177" actId="20577"/>
          <ac:spMkLst>
            <pc:docMk/>
            <pc:sldMk cId="4033171928" sldId="272"/>
            <ac:spMk id="7" creationId="{6EC76811-0267-D5C1-65A2-E877D967E5B0}"/>
          </ac:spMkLst>
        </pc:spChg>
        <pc:graphicFrameChg chg="add mod ord modGraphic">
          <ac:chgData name="Katherine Hurtado-Da Silva" userId="S::khurtado@syr.edu::c5128fb3-850b-4593-b6a9-96013d648863" providerId="AD" clId="Web-{61ECA3CD-43E0-440F-8D0B-D36F2E12652E}" dt="2022-12-18T19:04:08.733" v="1953" actId="1076"/>
          <ac:graphicFrameMkLst>
            <pc:docMk/>
            <pc:sldMk cId="4033171928" sldId="272"/>
            <ac:graphicFrameMk id="5" creationId="{91F1F4CB-575A-E6E0-A940-94C6B0CAF460}"/>
          </ac:graphicFrameMkLst>
        </pc:graphicFrameChg>
      </pc:sldChg>
    </pc:docChg>
  </pc:docChgLst>
  <pc:docChgLst>
    <pc:chgData name="Jazmin Maria Logrono" userId="a9b7dcf7-2bed-4594-b1c0-eba2164a8af5" providerId="ADAL" clId="{47EF18EE-8893-F049-BD55-ACC65A4921A2}"/>
    <pc:docChg chg="undo custSel addSld modSld">
      <pc:chgData name="Jazmin Maria Logrono" userId="a9b7dcf7-2bed-4594-b1c0-eba2164a8af5" providerId="ADAL" clId="{47EF18EE-8893-F049-BD55-ACC65A4921A2}" dt="2022-12-18T12:46:56.244" v="146" actId="1076"/>
      <pc:docMkLst>
        <pc:docMk/>
      </pc:docMkLst>
      <pc:sldChg chg="modSp mod">
        <pc:chgData name="Jazmin Maria Logrono" userId="a9b7dcf7-2bed-4594-b1c0-eba2164a8af5" providerId="ADAL" clId="{47EF18EE-8893-F049-BD55-ACC65A4921A2}" dt="2022-12-18T09:16:38.534" v="1" actId="20577"/>
        <pc:sldMkLst>
          <pc:docMk/>
          <pc:sldMk cId="2269352055" sldId="256"/>
        </pc:sldMkLst>
        <pc:spChg chg="mod">
          <ac:chgData name="Jazmin Maria Logrono" userId="a9b7dcf7-2bed-4594-b1c0-eba2164a8af5" providerId="ADAL" clId="{47EF18EE-8893-F049-BD55-ACC65A4921A2}" dt="2022-12-18T09:16:38.534" v="1" actId="20577"/>
          <ac:spMkLst>
            <pc:docMk/>
            <pc:sldMk cId="2269352055" sldId="256"/>
            <ac:spMk id="3" creationId="{4D3834FB-B3AF-C0FC-C94A-1E7A3825B456}"/>
          </ac:spMkLst>
        </pc:spChg>
      </pc:sldChg>
      <pc:sldChg chg="modSp mod">
        <pc:chgData name="Jazmin Maria Logrono" userId="a9b7dcf7-2bed-4594-b1c0-eba2164a8af5" providerId="ADAL" clId="{47EF18EE-8893-F049-BD55-ACC65A4921A2}" dt="2022-12-18T12:46:03.433" v="143" actId="20577"/>
        <pc:sldMkLst>
          <pc:docMk/>
          <pc:sldMk cId="3137175066" sldId="268"/>
        </pc:sldMkLst>
        <pc:spChg chg="mod">
          <ac:chgData name="Jazmin Maria Logrono" userId="a9b7dcf7-2bed-4594-b1c0-eba2164a8af5" providerId="ADAL" clId="{47EF18EE-8893-F049-BD55-ACC65A4921A2}" dt="2022-12-18T12:46:03.433" v="143" actId="20577"/>
          <ac:spMkLst>
            <pc:docMk/>
            <pc:sldMk cId="3137175066" sldId="268"/>
            <ac:spMk id="3" creationId="{440B6889-83DB-FE4B-390B-37B52FD6537A}"/>
          </ac:spMkLst>
        </pc:spChg>
      </pc:sldChg>
      <pc:sldChg chg="addSp delSp modSp new mod">
        <pc:chgData name="Jazmin Maria Logrono" userId="a9b7dcf7-2bed-4594-b1c0-eba2164a8af5" providerId="ADAL" clId="{47EF18EE-8893-F049-BD55-ACC65A4921A2}" dt="2022-12-18T12:46:56.244" v="146" actId="1076"/>
        <pc:sldMkLst>
          <pc:docMk/>
          <pc:sldMk cId="2475825997" sldId="271"/>
        </pc:sldMkLst>
        <pc:spChg chg="mod">
          <ac:chgData name="Jazmin Maria Logrono" userId="a9b7dcf7-2bed-4594-b1c0-eba2164a8af5" providerId="ADAL" clId="{47EF18EE-8893-F049-BD55-ACC65A4921A2}" dt="2022-12-18T12:46:56.244" v="146" actId="1076"/>
          <ac:spMkLst>
            <pc:docMk/>
            <pc:sldMk cId="2475825997" sldId="271"/>
            <ac:spMk id="2" creationId="{5478DAA9-4A1F-B6B5-DD93-EA04A1FC1595}"/>
          </ac:spMkLst>
        </pc:spChg>
        <pc:spChg chg="del">
          <ac:chgData name="Jazmin Maria Logrono" userId="a9b7dcf7-2bed-4594-b1c0-eba2164a8af5" providerId="ADAL" clId="{47EF18EE-8893-F049-BD55-ACC65A4921A2}" dt="2022-12-18T12:43:30.754" v="121" actId="931"/>
          <ac:spMkLst>
            <pc:docMk/>
            <pc:sldMk cId="2475825997" sldId="271"/>
            <ac:spMk id="3" creationId="{FE00F167-45A4-CBD5-DB25-5F9BB52C0372}"/>
          </ac:spMkLst>
        </pc:spChg>
        <pc:picChg chg="add mod">
          <ac:chgData name="Jazmin Maria Logrono" userId="a9b7dcf7-2bed-4594-b1c0-eba2164a8af5" providerId="ADAL" clId="{47EF18EE-8893-F049-BD55-ACC65A4921A2}" dt="2022-12-18T12:44:18.817" v="126" actId="208"/>
          <ac:picMkLst>
            <pc:docMk/>
            <pc:sldMk cId="2475825997" sldId="271"/>
            <ac:picMk id="5" creationId="{BC84CBD0-165E-0060-EDAE-DF91EF86168A}"/>
          </ac:picMkLst>
        </pc:picChg>
      </pc:sldChg>
    </pc:docChg>
  </pc:docChgLst>
  <pc:docChgLst>
    <pc:chgData name="Xiangzhen He" userId="S::xhe138@syr.edu::75618dcf-6375-4aad-a3fd-2bbadcb83bb9" providerId="AD" clId="Web-{B377C61D-E148-42D9-B5BA-0B61A4F2720E}"/>
    <pc:docChg chg="delSld modSld">
      <pc:chgData name="Xiangzhen He" userId="S::xhe138@syr.edu::75618dcf-6375-4aad-a3fd-2bbadcb83bb9" providerId="AD" clId="Web-{B377C61D-E148-42D9-B5BA-0B61A4F2720E}" dt="2022-12-18T07:49:18.878" v="7"/>
      <pc:docMkLst>
        <pc:docMk/>
      </pc:docMkLst>
      <pc:sldChg chg="addSp modSp">
        <pc:chgData name="Xiangzhen He" userId="S::xhe138@syr.edu::75618dcf-6375-4aad-a3fd-2bbadcb83bb9" providerId="AD" clId="Web-{B377C61D-E148-42D9-B5BA-0B61A4F2720E}" dt="2022-12-18T07:49:05.315" v="6" actId="1076"/>
        <pc:sldMkLst>
          <pc:docMk/>
          <pc:sldMk cId="2511130878" sldId="261"/>
        </pc:sldMkLst>
        <pc:spChg chg="mod">
          <ac:chgData name="Xiangzhen He" userId="S::xhe138@syr.edu::75618dcf-6375-4aad-a3fd-2bbadcb83bb9" providerId="AD" clId="Web-{B377C61D-E148-42D9-B5BA-0B61A4F2720E}" dt="2022-12-18T07:48:43.893" v="1" actId="1076"/>
          <ac:spMkLst>
            <pc:docMk/>
            <pc:sldMk cId="2511130878" sldId="261"/>
            <ac:spMk id="6" creationId="{5ECA8F6D-6A3B-14A9-0598-5DFB9445A467}"/>
          </ac:spMkLst>
        </pc:spChg>
        <pc:spChg chg="add mod">
          <ac:chgData name="Xiangzhen He" userId="S::xhe138@syr.edu::75618dcf-6375-4aad-a3fd-2bbadcb83bb9" providerId="AD" clId="Web-{B377C61D-E148-42D9-B5BA-0B61A4F2720E}" dt="2022-12-18T07:49:05.315" v="6" actId="1076"/>
          <ac:spMkLst>
            <pc:docMk/>
            <pc:sldMk cId="2511130878" sldId="261"/>
            <ac:spMk id="8" creationId="{D6C9233B-25FE-A595-0245-5350B7720AC2}"/>
          </ac:spMkLst>
        </pc:spChg>
        <pc:picChg chg="add mod">
          <ac:chgData name="Xiangzhen He" userId="S::xhe138@syr.edu::75618dcf-6375-4aad-a3fd-2bbadcb83bb9" providerId="AD" clId="Web-{B377C61D-E148-42D9-B5BA-0B61A4F2720E}" dt="2022-12-18T07:48:53.768" v="4" actId="1076"/>
          <ac:picMkLst>
            <pc:docMk/>
            <pc:sldMk cId="2511130878" sldId="261"/>
            <ac:picMk id="4" creationId="{6A1F0AD7-612E-A396-DF45-A376B69D99E8}"/>
          </ac:picMkLst>
        </pc:picChg>
        <pc:picChg chg="mod">
          <ac:chgData name="Xiangzhen He" userId="S::xhe138@syr.edu::75618dcf-6375-4aad-a3fd-2bbadcb83bb9" providerId="AD" clId="Web-{B377C61D-E148-42D9-B5BA-0B61A4F2720E}" dt="2022-12-18T07:48:41.705" v="0" actId="1076"/>
          <ac:picMkLst>
            <pc:docMk/>
            <pc:sldMk cId="2511130878" sldId="261"/>
            <ac:picMk id="7" creationId="{35D53C69-C8E0-318E-E10D-188A719201E8}"/>
          </ac:picMkLst>
        </pc:picChg>
      </pc:sldChg>
      <pc:sldChg chg="del">
        <pc:chgData name="Xiangzhen He" userId="S::xhe138@syr.edu::75618dcf-6375-4aad-a3fd-2bbadcb83bb9" providerId="AD" clId="Web-{B377C61D-E148-42D9-B5BA-0B61A4F2720E}" dt="2022-12-18T07:49:18.878" v="7"/>
        <pc:sldMkLst>
          <pc:docMk/>
          <pc:sldMk cId="712154500" sldId="263"/>
        </pc:sldMkLst>
      </pc:sldChg>
    </pc:docChg>
  </pc:docChgLst>
  <pc:docChgLst>
    <pc:chgData name="Xiangzhen He" userId="S::xhe138@syr.edu::75618dcf-6375-4aad-a3fd-2bbadcb83bb9" providerId="AD" clId="Web-{FF66CC31-8375-4BED-98DD-C96819747F92}"/>
    <pc:docChg chg="modSld">
      <pc:chgData name="Xiangzhen He" userId="S::xhe138@syr.edu::75618dcf-6375-4aad-a3fd-2bbadcb83bb9" providerId="AD" clId="Web-{FF66CC31-8375-4BED-98DD-C96819747F92}" dt="2022-12-16T19:17:22.724" v="15" actId="1076"/>
      <pc:docMkLst>
        <pc:docMk/>
      </pc:docMkLst>
      <pc:sldChg chg="modSp">
        <pc:chgData name="Xiangzhen He" userId="S::xhe138@syr.edu::75618dcf-6375-4aad-a3fd-2bbadcb83bb9" providerId="AD" clId="Web-{FF66CC31-8375-4BED-98DD-C96819747F92}" dt="2022-12-16T19:17:22.724" v="15" actId="1076"/>
        <pc:sldMkLst>
          <pc:docMk/>
          <pc:sldMk cId="2269352055" sldId="256"/>
        </pc:sldMkLst>
        <pc:spChg chg="mod">
          <ac:chgData name="Xiangzhen He" userId="S::xhe138@syr.edu::75618dcf-6375-4aad-a3fd-2bbadcb83bb9" providerId="AD" clId="Web-{FF66CC31-8375-4BED-98DD-C96819747F92}" dt="2022-12-16T19:17:22.724" v="15" actId="1076"/>
          <ac:spMkLst>
            <pc:docMk/>
            <pc:sldMk cId="2269352055" sldId="256"/>
            <ac:spMk id="3" creationId="{4D3834FB-B3AF-C0FC-C94A-1E7A3825B456}"/>
          </ac:spMkLst>
        </pc:spChg>
      </pc:sldChg>
    </pc:docChg>
  </pc:docChgLst>
  <pc:docChgLst>
    <pc:chgData name="Xiangzhen He" userId="S::xhe138@syr.edu::75618dcf-6375-4aad-a3fd-2bbadcb83bb9" providerId="AD" clId="Web-{5FDBCC8A-C5BA-4856-8FB9-FC0A06DE9148}"/>
    <pc:docChg chg="addSld modSld sldOrd">
      <pc:chgData name="Xiangzhen He" userId="S::xhe138@syr.edu::75618dcf-6375-4aad-a3fd-2bbadcb83bb9" providerId="AD" clId="Web-{5FDBCC8A-C5BA-4856-8FB9-FC0A06DE9148}" dt="2022-12-18T07:13:05.732" v="542" actId="20577"/>
      <pc:docMkLst>
        <pc:docMk/>
      </pc:docMkLst>
      <pc:sldChg chg="modSp">
        <pc:chgData name="Xiangzhen He" userId="S::xhe138@syr.edu::75618dcf-6375-4aad-a3fd-2bbadcb83bb9" providerId="AD" clId="Web-{5FDBCC8A-C5BA-4856-8FB9-FC0A06DE9148}" dt="2022-12-18T05:14:55.128" v="187" actId="20577"/>
        <pc:sldMkLst>
          <pc:docMk/>
          <pc:sldMk cId="2269352055" sldId="256"/>
        </pc:sldMkLst>
        <pc:spChg chg="mod">
          <ac:chgData name="Xiangzhen He" userId="S::xhe138@syr.edu::75618dcf-6375-4aad-a3fd-2bbadcb83bb9" providerId="AD" clId="Web-{5FDBCC8A-C5BA-4856-8FB9-FC0A06DE9148}" dt="2022-12-18T05:14:55.128" v="187" actId="20577"/>
          <ac:spMkLst>
            <pc:docMk/>
            <pc:sldMk cId="2269352055" sldId="256"/>
            <ac:spMk id="2" creationId="{FF76E63E-A1F3-807A-3242-BDFEC505216B}"/>
          </ac:spMkLst>
        </pc:spChg>
      </pc:sldChg>
      <pc:sldChg chg="addSp modSp">
        <pc:chgData name="Xiangzhen He" userId="S::xhe138@syr.edu::75618dcf-6375-4aad-a3fd-2bbadcb83bb9" providerId="AD" clId="Web-{5FDBCC8A-C5BA-4856-8FB9-FC0A06DE9148}" dt="2022-12-18T07:09:59.950" v="520"/>
        <pc:sldMkLst>
          <pc:docMk/>
          <pc:sldMk cId="3647040395" sldId="257"/>
        </pc:sldMkLst>
        <pc:spChg chg="mod">
          <ac:chgData name="Xiangzhen He" userId="S::xhe138@syr.edu::75618dcf-6375-4aad-a3fd-2bbadcb83bb9" providerId="AD" clId="Web-{5FDBCC8A-C5BA-4856-8FB9-FC0A06DE9148}" dt="2022-12-18T07:09:59.950" v="520"/>
          <ac:spMkLst>
            <pc:docMk/>
            <pc:sldMk cId="3647040395" sldId="257"/>
            <ac:spMk id="3" creationId="{4217E653-59D6-9D52-B370-CB631335CD34}"/>
          </ac:spMkLst>
        </pc:spChg>
        <pc:spChg chg="add mod">
          <ac:chgData name="Xiangzhen He" userId="S::xhe138@syr.edu::75618dcf-6375-4aad-a3fd-2bbadcb83bb9" providerId="AD" clId="Web-{5FDBCC8A-C5BA-4856-8FB9-FC0A06DE9148}" dt="2022-12-18T05:03:19.371" v="4"/>
          <ac:spMkLst>
            <pc:docMk/>
            <pc:sldMk cId="3647040395" sldId="257"/>
            <ac:spMk id="4" creationId="{3AE4CAFC-B0A7-DE8D-E6A4-820B2377C98D}"/>
          </ac:spMkLst>
        </pc:spChg>
        <pc:spChg chg="add mod">
          <ac:chgData name="Xiangzhen He" userId="S::xhe138@syr.edu::75618dcf-6375-4aad-a3fd-2bbadcb83bb9" providerId="AD" clId="Web-{5FDBCC8A-C5BA-4856-8FB9-FC0A06DE9148}" dt="2022-12-18T05:15:26.927" v="188" actId="14100"/>
          <ac:spMkLst>
            <pc:docMk/>
            <pc:sldMk cId="3647040395" sldId="257"/>
            <ac:spMk id="6" creationId="{31C2745B-FA12-3968-5BE4-F08B20213586}"/>
          </ac:spMkLst>
        </pc:spChg>
        <pc:spChg chg="add mod">
          <ac:chgData name="Xiangzhen He" userId="S::xhe138@syr.edu::75618dcf-6375-4aad-a3fd-2bbadcb83bb9" providerId="AD" clId="Web-{5FDBCC8A-C5BA-4856-8FB9-FC0A06DE9148}" dt="2022-12-18T05:04:05.359" v="11" actId="14100"/>
          <ac:spMkLst>
            <pc:docMk/>
            <pc:sldMk cId="3647040395" sldId="257"/>
            <ac:spMk id="7" creationId="{E4B9D458-BDBC-78CC-F256-BA67C33AD6C2}"/>
          </ac:spMkLst>
        </pc:spChg>
        <pc:spChg chg="add mod">
          <ac:chgData name="Xiangzhen He" userId="S::xhe138@syr.edu::75618dcf-6375-4aad-a3fd-2bbadcb83bb9" providerId="AD" clId="Web-{5FDBCC8A-C5BA-4856-8FB9-FC0A06DE9148}" dt="2022-12-18T05:04:12.047" v="14" actId="14100"/>
          <ac:spMkLst>
            <pc:docMk/>
            <pc:sldMk cId="3647040395" sldId="257"/>
            <ac:spMk id="8" creationId="{542CE922-3579-4884-CF2B-26BFE86C8BB2}"/>
          </ac:spMkLst>
        </pc:spChg>
        <pc:spChg chg="add mod">
          <ac:chgData name="Xiangzhen He" userId="S::xhe138@syr.edu::75618dcf-6375-4aad-a3fd-2bbadcb83bb9" providerId="AD" clId="Web-{5FDBCC8A-C5BA-4856-8FB9-FC0A06DE9148}" dt="2022-12-18T05:04:23.938" v="17" actId="14100"/>
          <ac:spMkLst>
            <pc:docMk/>
            <pc:sldMk cId="3647040395" sldId="257"/>
            <ac:spMk id="10" creationId="{093AED13-6CF5-9A92-E879-803C0980AA80}"/>
          </ac:spMkLst>
        </pc:spChg>
        <pc:spChg chg="add mod">
          <ac:chgData name="Xiangzhen He" userId="S::xhe138@syr.edu::75618dcf-6375-4aad-a3fd-2bbadcb83bb9" providerId="AD" clId="Web-{5FDBCC8A-C5BA-4856-8FB9-FC0A06DE9148}" dt="2022-12-18T05:04:35.126" v="20" actId="14100"/>
          <ac:spMkLst>
            <pc:docMk/>
            <pc:sldMk cId="3647040395" sldId="257"/>
            <ac:spMk id="14" creationId="{DA457E21-46D6-6B9E-C774-6F16E7398704}"/>
          </ac:spMkLst>
        </pc:spChg>
      </pc:sldChg>
      <pc:sldChg chg="modSp">
        <pc:chgData name="Xiangzhen He" userId="S::xhe138@syr.edu::75618dcf-6375-4aad-a3fd-2bbadcb83bb9" providerId="AD" clId="Web-{5FDBCC8A-C5BA-4856-8FB9-FC0A06DE9148}" dt="2022-12-18T07:13:05.732" v="542" actId="20577"/>
        <pc:sldMkLst>
          <pc:docMk/>
          <pc:sldMk cId="188089802" sldId="258"/>
        </pc:sldMkLst>
        <pc:spChg chg="mod">
          <ac:chgData name="Xiangzhen He" userId="S::xhe138@syr.edu::75618dcf-6375-4aad-a3fd-2bbadcb83bb9" providerId="AD" clId="Web-{5FDBCC8A-C5BA-4856-8FB9-FC0A06DE9148}" dt="2022-12-18T07:12:31.792" v="537" actId="20577"/>
          <ac:spMkLst>
            <pc:docMk/>
            <pc:sldMk cId="188089802" sldId="258"/>
            <ac:spMk id="4" creationId="{6B99E5B8-A6D8-2B65-CCD2-5512BEDD4803}"/>
          </ac:spMkLst>
        </pc:spChg>
        <pc:spChg chg="mod">
          <ac:chgData name="Xiangzhen He" userId="S::xhe138@syr.edu::75618dcf-6375-4aad-a3fd-2bbadcb83bb9" providerId="AD" clId="Web-{5FDBCC8A-C5BA-4856-8FB9-FC0A06DE9148}" dt="2022-12-18T07:13:05.732" v="542" actId="20577"/>
          <ac:spMkLst>
            <pc:docMk/>
            <pc:sldMk cId="188089802" sldId="258"/>
            <ac:spMk id="6" creationId="{5CA30419-F1E9-BD44-2DD2-FC88149F942D}"/>
          </ac:spMkLst>
        </pc:spChg>
      </pc:sldChg>
      <pc:sldChg chg="addSp delSp modSp">
        <pc:chgData name="Xiangzhen He" userId="S::xhe138@syr.edu::75618dcf-6375-4aad-a3fd-2bbadcb83bb9" providerId="AD" clId="Web-{5FDBCC8A-C5BA-4856-8FB9-FC0A06DE9148}" dt="2022-12-18T06:34:01.253" v="415"/>
        <pc:sldMkLst>
          <pc:docMk/>
          <pc:sldMk cId="1640862047" sldId="260"/>
        </pc:sldMkLst>
        <pc:spChg chg="mod">
          <ac:chgData name="Xiangzhen He" userId="S::xhe138@syr.edu::75618dcf-6375-4aad-a3fd-2bbadcb83bb9" providerId="AD" clId="Web-{5FDBCC8A-C5BA-4856-8FB9-FC0A06DE9148}" dt="2022-12-18T05:05:00.753" v="21" actId="20577"/>
          <ac:spMkLst>
            <pc:docMk/>
            <pc:sldMk cId="1640862047" sldId="260"/>
            <ac:spMk id="13" creationId="{AD93557D-A8A8-23D8-2D2A-91ED5392F73F}"/>
          </ac:spMkLst>
        </pc:spChg>
        <pc:picChg chg="add del mod">
          <ac:chgData name="Xiangzhen He" userId="S::xhe138@syr.edu::75618dcf-6375-4aad-a3fd-2bbadcb83bb9" providerId="AD" clId="Web-{5FDBCC8A-C5BA-4856-8FB9-FC0A06DE9148}" dt="2022-12-18T06:34:00.253" v="414"/>
          <ac:picMkLst>
            <pc:docMk/>
            <pc:sldMk cId="1640862047" sldId="260"/>
            <ac:picMk id="3" creationId="{2AA55F08-56B9-D7A1-89B3-0830527109ED}"/>
          </ac:picMkLst>
        </pc:picChg>
        <pc:picChg chg="add del mod">
          <ac:chgData name="Xiangzhen He" userId="S::xhe138@syr.edu::75618dcf-6375-4aad-a3fd-2bbadcb83bb9" providerId="AD" clId="Web-{5FDBCC8A-C5BA-4856-8FB9-FC0A06DE9148}" dt="2022-12-18T06:33:52.674" v="407"/>
          <ac:picMkLst>
            <pc:docMk/>
            <pc:sldMk cId="1640862047" sldId="260"/>
            <ac:picMk id="4" creationId="{A5D601AE-D784-B224-F00A-7B384B6B1DED}"/>
          </ac:picMkLst>
        </pc:picChg>
        <pc:picChg chg="add del">
          <ac:chgData name="Xiangzhen He" userId="S::xhe138@syr.edu::75618dcf-6375-4aad-a3fd-2bbadcb83bb9" providerId="AD" clId="Web-{5FDBCC8A-C5BA-4856-8FB9-FC0A06DE9148}" dt="2022-12-18T06:33:53.675" v="408"/>
          <ac:picMkLst>
            <pc:docMk/>
            <pc:sldMk cId="1640862047" sldId="260"/>
            <ac:picMk id="7" creationId="{F2133421-A49E-6EA0-E41C-DEB3ABC397D8}"/>
          </ac:picMkLst>
        </pc:picChg>
        <pc:picChg chg="add del">
          <ac:chgData name="Xiangzhen He" userId="S::xhe138@syr.edu::75618dcf-6375-4aad-a3fd-2bbadcb83bb9" providerId="AD" clId="Web-{5FDBCC8A-C5BA-4856-8FB9-FC0A06DE9148}" dt="2022-12-18T06:34:01.253" v="415"/>
          <ac:picMkLst>
            <pc:docMk/>
            <pc:sldMk cId="1640862047" sldId="260"/>
            <ac:picMk id="8" creationId="{92E5B19D-5E57-5275-FD7C-69D5823D5A52}"/>
          </ac:picMkLst>
        </pc:picChg>
      </pc:sldChg>
      <pc:sldChg chg="addSp delSp modSp">
        <pc:chgData name="Xiangzhen He" userId="S::xhe138@syr.edu::75618dcf-6375-4aad-a3fd-2bbadcb83bb9" providerId="AD" clId="Web-{5FDBCC8A-C5BA-4856-8FB9-FC0A06DE9148}" dt="2022-12-18T06:31:10.804" v="383" actId="1076"/>
        <pc:sldMkLst>
          <pc:docMk/>
          <pc:sldMk cId="2511130878" sldId="261"/>
        </pc:sldMkLst>
        <pc:spChg chg="add del mod">
          <ac:chgData name="Xiangzhen He" userId="S::xhe138@syr.edu::75618dcf-6375-4aad-a3fd-2bbadcb83bb9" providerId="AD" clId="Web-{5FDBCC8A-C5BA-4856-8FB9-FC0A06DE9148}" dt="2022-12-18T06:31:03.569" v="380"/>
          <ac:spMkLst>
            <pc:docMk/>
            <pc:sldMk cId="2511130878" sldId="261"/>
            <ac:spMk id="5" creationId="{002B5CDD-0657-D44A-9D14-BEF0C038D70E}"/>
          </ac:spMkLst>
        </pc:spChg>
        <pc:spChg chg="mod">
          <ac:chgData name="Xiangzhen He" userId="S::xhe138@syr.edu::75618dcf-6375-4aad-a3fd-2bbadcb83bb9" providerId="AD" clId="Web-{5FDBCC8A-C5BA-4856-8FB9-FC0A06DE9148}" dt="2022-12-18T05:05:29.599" v="26" actId="20577"/>
          <ac:spMkLst>
            <pc:docMk/>
            <pc:sldMk cId="2511130878" sldId="261"/>
            <ac:spMk id="6" creationId="{5ECA8F6D-6A3B-14A9-0598-5DFB9445A467}"/>
          </ac:spMkLst>
        </pc:spChg>
        <pc:picChg chg="del">
          <ac:chgData name="Xiangzhen He" userId="S::xhe138@syr.edu::75618dcf-6375-4aad-a3fd-2bbadcb83bb9" providerId="AD" clId="Web-{5FDBCC8A-C5BA-4856-8FB9-FC0A06DE9148}" dt="2022-12-18T06:31:00.397" v="379"/>
          <ac:picMkLst>
            <pc:docMk/>
            <pc:sldMk cId="2511130878" sldId="261"/>
            <ac:picMk id="4" creationId="{8E4CA976-7B9B-4A8A-3F91-795E4E2BE790}"/>
          </ac:picMkLst>
        </pc:picChg>
        <pc:picChg chg="add mod ord">
          <ac:chgData name="Xiangzhen He" userId="S::xhe138@syr.edu::75618dcf-6375-4aad-a3fd-2bbadcb83bb9" providerId="AD" clId="Web-{5FDBCC8A-C5BA-4856-8FB9-FC0A06DE9148}" dt="2022-12-18T06:31:10.804" v="383" actId="1076"/>
          <ac:picMkLst>
            <pc:docMk/>
            <pc:sldMk cId="2511130878" sldId="261"/>
            <ac:picMk id="7" creationId="{35D53C69-C8E0-318E-E10D-188A719201E8}"/>
          </ac:picMkLst>
        </pc:picChg>
      </pc:sldChg>
      <pc:sldChg chg="addSp delSp modSp modNotes">
        <pc:chgData name="Xiangzhen He" userId="S::xhe138@syr.edu::75618dcf-6375-4aad-a3fd-2bbadcb83bb9" providerId="AD" clId="Web-{5FDBCC8A-C5BA-4856-8FB9-FC0A06DE9148}" dt="2022-12-18T06:59:50.470" v="436" actId="14100"/>
        <pc:sldMkLst>
          <pc:docMk/>
          <pc:sldMk cId="1284220244" sldId="262"/>
        </pc:sldMkLst>
        <pc:spChg chg="add del mod">
          <ac:chgData name="Xiangzhen He" userId="S::xhe138@syr.edu::75618dcf-6375-4aad-a3fd-2bbadcb83bb9" providerId="AD" clId="Web-{5FDBCC8A-C5BA-4856-8FB9-FC0A06DE9148}" dt="2022-12-18T05:07:44.030" v="71"/>
          <ac:spMkLst>
            <pc:docMk/>
            <pc:sldMk cId="1284220244" sldId="262"/>
            <ac:spMk id="2" creationId="{C37EE2B5-0638-5C36-6561-F28208D69B6A}"/>
          </ac:spMkLst>
        </pc:spChg>
        <pc:spChg chg="mod">
          <ac:chgData name="Xiangzhen He" userId="S::xhe138@syr.edu::75618dcf-6375-4aad-a3fd-2bbadcb83bb9" providerId="AD" clId="Web-{5FDBCC8A-C5BA-4856-8FB9-FC0A06DE9148}" dt="2022-12-18T05:28:14.288" v="270" actId="1076"/>
          <ac:spMkLst>
            <pc:docMk/>
            <pc:sldMk cId="1284220244" sldId="262"/>
            <ac:spMk id="3" creationId="{8650AD21-2FF1-2610-DB1D-1BA4AAE6F5DA}"/>
          </ac:spMkLst>
        </pc:spChg>
        <pc:spChg chg="mod">
          <ac:chgData name="Xiangzhen He" userId="S::xhe138@syr.edu::75618dcf-6375-4aad-a3fd-2bbadcb83bb9" providerId="AD" clId="Web-{5FDBCC8A-C5BA-4856-8FB9-FC0A06DE9148}" dt="2022-12-18T06:58:42.169" v="426" actId="20577"/>
          <ac:spMkLst>
            <pc:docMk/>
            <pc:sldMk cId="1284220244" sldId="262"/>
            <ac:spMk id="7" creationId="{31FCAC08-3D56-E977-690C-EB8D7A531FC8}"/>
          </ac:spMkLst>
        </pc:spChg>
        <pc:spChg chg="mod">
          <ac:chgData name="Xiangzhen He" userId="S::xhe138@syr.edu::75618dcf-6375-4aad-a3fd-2bbadcb83bb9" providerId="AD" clId="Web-{5FDBCC8A-C5BA-4856-8FB9-FC0A06DE9148}" dt="2022-12-18T05:13:01.022" v="184" actId="20577"/>
          <ac:spMkLst>
            <pc:docMk/>
            <pc:sldMk cId="1284220244" sldId="262"/>
            <ac:spMk id="8" creationId="{9CF2A655-7DC1-7D28-7134-33AAD064508C}"/>
          </ac:spMkLst>
        </pc:spChg>
        <pc:spChg chg="add del mod">
          <ac:chgData name="Xiangzhen He" userId="S::xhe138@syr.edu::75618dcf-6375-4aad-a3fd-2bbadcb83bb9" providerId="AD" clId="Web-{5FDBCC8A-C5BA-4856-8FB9-FC0A06DE9148}" dt="2022-12-18T06:59:31.687" v="430"/>
          <ac:spMkLst>
            <pc:docMk/>
            <pc:sldMk cId="1284220244" sldId="262"/>
            <ac:spMk id="21" creationId="{B1FA9CBD-A2D1-E21C-113E-0FEB92C380FF}"/>
          </ac:spMkLst>
        </pc:spChg>
        <pc:picChg chg="del">
          <ac:chgData name="Xiangzhen He" userId="S::xhe138@syr.edu::75618dcf-6375-4aad-a3fd-2bbadcb83bb9" providerId="AD" clId="Web-{5FDBCC8A-C5BA-4856-8FB9-FC0A06DE9148}" dt="2022-12-18T06:58:59.576" v="429"/>
          <ac:picMkLst>
            <pc:docMk/>
            <pc:sldMk cId="1284220244" sldId="262"/>
            <ac:picMk id="4" creationId="{4AADA11C-CC66-3DD8-DCE6-4FEC5528D9A1}"/>
          </ac:picMkLst>
        </pc:picChg>
        <pc:picChg chg="del">
          <ac:chgData name="Xiangzhen He" userId="S::xhe138@syr.edu::75618dcf-6375-4aad-a3fd-2bbadcb83bb9" providerId="AD" clId="Web-{5FDBCC8A-C5BA-4856-8FB9-FC0A06DE9148}" dt="2022-12-18T06:58:42.575" v="427"/>
          <ac:picMkLst>
            <pc:docMk/>
            <pc:sldMk cId="1284220244" sldId="262"/>
            <ac:picMk id="5" creationId="{5A09F493-612E-72BF-5BD3-1C1A562EC661}"/>
          </ac:picMkLst>
        </pc:picChg>
        <pc:picChg chg="add mod">
          <ac:chgData name="Xiangzhen He" userId="S::xhe138@syr.edu::75618dcf-6375-4aad-a3fd-2bbadcb83bb9" providerId="AD" clId="Web-{5FDBCC8A-C5BA-4856-8FB9-FC0A06DE9148}" dt="2022-12-18T06:59:44.079" v="434" actId="1076"/>
          <ac:picMkLst>
            <pc:docMk/>
            <pc:sldMk cId="1284220244" sldId="262"/>
            <ac:picMk id="9" creationId="{788B4EE5-DE03-7153-2439-0F3A85BE021E}"/>
          </ac:picMkLst>
        </pc:picChg>
        <pc:picChg chg="add mod ord">
          <ac:chgData name="Xiangzhen He" userId="S::xhe138@syr.edu::75618dcf-6375-4aad-a3fd-2bbadcb83bb9" providerId="AD" clId="Web-{5FDBCC8A-C5BA-4856-8FB9-FC0A06DE9148}" dt="2022-12-18T06:59:50.470" v="436" actId="14100"/>
          <ac:picMkLst>
            <pc:docMk/>
            <pc:sldMk cId="1284220244" sldId="262"/>
            <ac:picMk id="22" creationId="{4D5E05BA-AF51-B906-2424-D882EBA47A02}"/>
          </ac:picMkLst>
        </pc:picChg>
      </pc:sldChg>
      <pc:sldChg chg="modSp ord">
        <pc:chgData name="Xiangzhen He" userId="S::xhe138@syr.edu::75618dcf-6375-4aad-a3fd-2bbadcb83bb9" providerId="AD" clId="Web-{5FDBCC8A-C5BA-4856-8FB9-FC0A06DE9148}" dt="2022-12-18T07:10:49.644" v="524" actId="20577"/>
        <pc:sldMkLst>
          <pc:docMk/>
          <pc:sldMk cId="712154500" sldId="263"/>
        </pc:sldMkLst>
        <pc:spChg chg="mod">
          <ac:chgData name="Xiangzhen He" userId="S::xhe138@syr.edu::75618dcf-6375-4aad-a3fd-2bbadcb83bb9" providerId="AD" clId="Web-{5FDBCC8A-C5BA-4856-8FB9-FC0A06DE9148}" dt="2022-12-18T07:10:49.644" v="524" actId="20577"/>
          <ac:spMkLst>
            <pc:docMk/>
            <pc:sldMk cId="712154500" sldId="263"/>
            <ac:spMk id="6" creationId="{9D8913BC-9C28-1655-CB42-24CD36A64780}"/>
          </ac:spMkLst>
        </pc:spChg>
        <pc:spChg chg="mod">
          <ac:chgData name="Xiangzhen He" userId="S::xhe138@syr.edu::75618dcf-6375-4aad-a3fd-2bbadcb83bb9" providerId="AD" clId="Web-{5FDBCC8A-C5BA-4856-8FB9-FC0A06DE9148}" dt="2022-12-18T07:10:44.957" v="523" actId="20577"/>
          <ac:spMkLst>
            <pc:docMk/>
            <pc:sldMk cId="712154500" sldId="263"/>
            <ac:spMk id="9" creationId="{A0A6636E-DFFA-906F-0C6C-22C615CE1E0D}"/>
          </ac:spMkLst>
        </pc:spChg>
      </pc:sldChg>
      <pc:sldChg chg="addSp delSp modSp">
        <pc:chgData name="Xiangzhen He" userId="S::xhe138@syr.edu::75618dcf-6375-4aad-a3fd-2bbadcb83bb9" providerId="AD" clId="Web-{5FDBCC8A-C5BA-4856-8FB9-FC0A06DE9148}" dt="2022-12-18T07:03:40.549" v="475" actId="1076"/>
        <pc:sldMkLst>
          <pc:docMk/>
          <pc:sldMk cId="2880201498" sldId="264"/>
        </pc:sldMkLst>
        <pc:spChg chg="mod">
          <ac:chgData name="Xiangzhen He" userId="S::xhe138@syr.edu::75618dcf-6375-4aad-a3fd-2bbadcb83bb9" providerId="AD" clId="Web-{5FDBCC8A-C5BA-4856-8FB9-FC0A06DE9148}" dt="2022-12-18T05:20:40.552" v="225" actId="20577"/>
          <ac:spMkLst>
            <pc:docMk/>
            <pc:sldMk cId="2880201498" sldId="264"/>
            <ac:spMk id="10" creationId="{543A6DFE-4E53-849D-75E0-8C515A8C42DB}"/>
          </ac:spMkLst>
        </pc:spChg>
        <pc:picChg chg="del">
          <ac:chgData name="Xiangzhen He" userId="S::xhe138@syr.edu::75618dcf-6375-4aad-a3fd-2bbadcb83bb9" providerId="AD" clId="Web-{5FDBCC8A-C5BA-4856-8FB9-FC0A06DE9148}" dt="2022-12-18T07:00:26.207" v="437"/>
          <ac:picMkLst>
            <pc:docMk/>
            <pc:sldMk cId="2880201498" sldId="264"/>
            <ac:picMk id="2" creationId="{29D9FCC3-F302-577D-9F58-70DB6F730DBB}"/>
          </ac:picMkLst>
        </pc:picChg>
        <pc:picChg chg="del">
          <ac:chgData name="Xiangzhen He" userId="S::xhe138@syr.edu::75618dcf-6375-4aad-a3fd-2bbadcb83bb9" providerId="AD" clId="Web-{5FDBCC8A-C5BA-4856-8FB9-FC0A06DE9148}" dt="2022-12-18T07:00:51.427" v="443"/>
          <ac:picMkLst>
            <pc:docMk/>
            <pc:sldMk cId="2880201498" sldId="264"/>
            <ac:picMk id="4" creationId="{03B41D4C-D3C0-0154-7D9A-5E3EE6FADD3F}"/>
          </ac:picMkLst>
        </pc:picChg>
        <pc:picChg chg="del">
          <ac:chgData name="Xiangzhen He" userId="S::xhe138@syr.edu::75618dcf-6375-4aad-a3fd-2bbadcb83bb9" providerId="AD" clId="Web-{5FDBCC8A-C5BA-4856-8FB9-FC0A06DE9148}" dt="2022-12-18T07:01:30.384" v="452"/>
          <ac:picMkLst>
            <pc:docMk/>
            <pc:sldMk cId="2880201498" sldId="264"/>
            <ac:picMk id="5" creationId="{D18A9476-D9E0-A9C3-7320-0A5195DA9BD7}"/>
          </ac:picMkLst>
        </pc:picChg>
        <pc:picChg chg="del">
          <ac:chgData name="Xiangzhen He" userId="S::xhe138@syr.edu::75618dcf-6375-4aad-a3fd-2bbadcb83bb9" providerId="AD" clId="Web-{5FDBCC8A-C5BA-4856-8FB9-FC0A06DE9148}" dt="2022-12-18T07:02:16.184" v="459"/>
          <ac:picMkLst>
            <pc:docMk/>
            <pc:sldMk cId="2880201498" sldId="264"/>
            <ac:picMk id="6" creationId="{9833CC88-F89E-7481-492B-CCA243E48920}"/>
          </ac:picMkLst>
        </pc:picChg>
        <pc:picChg chg="add mod">
          <ac:chgData name="Xiangzhen He" userId="S::xhe138@syr.edu::75618dcf-6375-4aad-a3fd-2bbadcb83bb9" providerId="AD" clId="Web-{5FDBCC8A-C5BA-4856-8FB9-FC0A06DE9148}" dt="2022-12-18T07:02:38.326" v="465" actId="14100"/>
          <ac:picMkLst>
            <pc:docMk/>
            <pc:sldMk cId="2880201498" sldId="264"/>
            <ac:picMk id="7" creationId="{A620878C-301C-4088-38DB-3227499E7541}"/>
          </ac:picMkLst>
        </pc:picChg>
        <pc:picChg chg="del">
          <ac:chgData name="Xiangzhen He" userId="S::xhe138@syr.edu::75618dcf-6375-4aad-a3fd-2bbadcb83bb9" providerId="AD" clId="Web-{5FDBCC8A-C5BA-4856-8FB9-FC0A06DE9148}" dt="2022-12-18T07:00:41.802" v="442"/>
          <ac:picMkLst>
            <pc:docMk/>
            <pc:sldMk cId="2880201498" sldId="264"/>
            <ac:picMk id="9" creationId="{E074A8CF-AA48-7590-F60E-C63583E03FF4}"/>
          </ac:picMkLst>
        </pc:picChg>
        <pc:picChg chg="add mod">
          <ac:chgData name="Xiangzhen He" userId="S::xhe138@syr.edu::75618dcf-6375-4aad-a3fd-2bbadcb83bb9" providerId="AD" clId="Web-{5FDBCC8A-C5BA-4856-8FB9-FC0A06DE9148}" dt="2022-12-18T07:02:54.905" v="469" actId="1076"/>
          <ac:picMkLst>
            <pc:docMk/>
            <pc:sldMk cId="2880201498" sldId="264"/>
            <ac:picMk id="11" creationId="{5F09D35F-00EB-B8E6-374B-FD6D549EBF5B}"/>
          </ac:picMkLst>
        </pc:picChg>
        <pc:picChg chg="add mod">
          <ac:chgData name="Xiangzhen He" userId="S::xhe138@syr.edu::75618dcf-6375-4aad-a3fd-2bbadcb83bb9" providerId="AD" clId="Web-{5FDBCC8A-C5BA-4856-8FB9-FC0A06DE9148}" dt="2022-12-18T07:02:42.139" v="466" actId="14100"/>
          <ac:picMkLst>
            <pc:docMk/>
            <pc:sldMk cId="2880201498" sldId="264"/>
            <ac:picMk id="12" creationId="{809A4DAE-6D22-B2B1-C16B-0BE6E148B97E}"/>
          </ac:picMkLst>
        </pc:picChg>
        <pc:picChg chg="add mod">
          <ac:chgData name="Xiangzhen He" userId="S::xhe138@syr.edu::75618dcf-6375-4aad-a3fd-2bbadcb83bb9" providerId="AD" clId="Web-{5FDBCC8A-C5BA-4856-8FB9-FC0A06DE9148}" dt="2022-12-18T07:02:32.107" v="464" actId="1076"/>
          <ac:picMkLst>
            <pc:docMk/>
            <pc:sldMk cId="2880201498" sldId="264"/>
            <ac:picMk id="13" creationId="{40527A8E-25DB-7AA5-969E-8F96F5726D9D}"/>
          </ac:picMkLst>
        </pc:picChg>
        <pc:picChg chg="add mod">
          <ac:chgData name="Xiangzhen He" userId="S::xhe138@syr.edu::75618dcf-6375-4aad-a3fd-2bbadcb83bb9" providerId="AD" clId="Web-{5FDBCC8A-C5BA-4856-8FB9-FC0A06DE9148}" dt="2022-12-18T07:03:40.549" v="475" actId="1076"/>
          <ac:picMkLst>
            <pc:docMk/>
            <pc:sldMk cId="2880201498" sldId="264"/>
            <ac:picMk id="14" creationId="{699FA66C-E07C-3BF4-E751-DAFB5FA99679}"/>
          </ac:picMkLst>
        </pc:picChg>
      </pc:sldChg>
      <pc:sldChg chg="addSp delSp modSp">
        <pc:chgData name="Xiangzhen He" userId="S::xhe138@syr.edu::75618dcf-6375-4aad-a3fd-2bbadcb83bb9" providerId="AD" clId="Web-{5FDBCC8A-C5BA-4856-8FB9-FC0A06DE9148}" dt="2022-12-18T07:06:22.701" v="502" actId="1076"/>
        <pc:sldMkLst>
          <pc:docMk/>
          <pc:sldMk cId="2125697094" sldId="266"/>
        </pc:sldMkLst>
        <pc:spChg chg="mod">
          <ac:chgData name="Xiangzhen He" userId="S::xhe138@syr.edu::75618dcf-6375-4aad-a3fd-2bbadcb83bb9" providerId="AD" clId="Web-{5FDBCC8A-C5BA-4856-8FB9-FC0A06DE9148}" dt="2022-12-18T05:20:53.740" v="231" actId="14100"/>
          <ac:spMkLst>
            <pc:docMk/>
            <pc:sldMk cId="2125697094" sldId="266"/>
            <ac:spMk id="4" creationId="{546BB69A-51CF-E6F4-D045-F75A1CCEDD76}"/>
          </ac:spMkLst>
        </pc:spChg>
        <pc:picChg chg="add mod">
          <ac:chgData name="Xiangzhen He" userId="S::xhe138@syr.edu::75618dcf-6375-4aad-a3fd-2bbadcb83bb9" providerId="AD" clId="Web-{5FDBCC8A-C5BA-4856-8FB9-FC0A06DE9148}" dt="2022-12-18T07:06:07.637" v="499" actId="14100"/>
          <ac:picMkLst>
            <pc:docMk/>
            <pc:sldMk cId="2125697094" sldId="266"/>
            <ac:picMk id="2" creationId="{BE3E3442-8CAB-EA82-B34B-816460AD5332}"/>
          </ac:picMkLst>
        </pc:picChg>
        <pc:picChg chg="add mod">
          <ac:chgData name="Xiangzhen He" userId="S::xhe138@syr.edu::75618dcf-6375-4aad-a3fd-2bbadcb83bb9" providerId="AD" clId="Web-{5FDBCC8A-C5BA-4856-8FB9-FC0A06DE9148}" dt="2022-12-18T07:06:22.701" v="502" actId="1076"/>
          <ac:picMkLst>
            <pc:docMk/>
            <pc:sldMk cId="2125697094" sldId="266"/>
            <ac:picMk id="5" creationId="{8A1F857E-8A45-EF09-A382-077B21CE85DC}"/>
          </ac:picMkLst>
        </pc:picChg>
        <pc:picChg chg="add mod">
          <ac:chgData name="Xiangzhen He" userId="S::xhe138@syr.edu::75618dcf-6375-4aad-a3fd-2bbadcb83bb9" providerId="AD" clId="Web-{5FDBCC8A-C5BA-4856-8FB9-FC0A06DE9148}" dt="2022-12-18T07:06:14.513" v="500" actId="14100"/>
          <ac:picMkLst>
            <pc:docMk/>
            <pc:sldMk cId="2125697094" sldId="266"/>
            <ac:picMk id="6" creationId="{740C10F0-D88D-1BFF-6E8D-88F3A7035BAB}"/>
          </ac:picMkLst>
        </pc:picChg>
        <pc:picChg chg="del">
          <ac:chgData name="Xiangzhen He" userId="S::xhe138@syr.edu::75618dcf-6375-4aad-a3fd-2bbadcb83bb9" providerId="AD" clId="Web-{5FDBCC8A-C5BA-4856-8FB9-FC0A06DE9148}" dt="2022-12-18T07:03:50.269" v="476"/>
          <ac:picMkLst>
            <pc:docMk/>
            <pc:sldMk cId="2125697094" sldId="266"/>
            <ac:picMk id="7" creationId="{8FBF771F-EA04-6DD4-EEE4-8902F69EDB6B}"/>
          </ac:picMkLst>
        </pc:picChg>
        <pc:picChg chg="add mod">
          <ac:chgData name="Xiangzhen He" userId="S::xhe138@syr.edu::75618dcf-6375-4aad-a3fd-2bbadcb83bb9" providerId="AD" clId="Web-{5FDBCC8A-C5BA-4856-8FB9-FC0A06DE9148}" dt="2022-12-18T07:05:26.603" v="491" actId="1076"/>
          <ac:picMkLst>
            <pc:docMk/>
            <pc:sldMk cId="2125697094" sldId="266"/>
            <ac:picMk id="9" creationId="{D476B83B-445E-9183-FA3B-95DB8B00BF56}"/>
          </ac:picMkLst>
        </pc:picChg>
        <pc:picChg chg="del">
          <ac:chgData name="Xiangzhen He" userId="S::xhe138@syr.edu::75618dcf-6375-4aad-a3fd-2bbadcb83bb9" providerId="AD" clId="Web-{5FDBCC8A-C5BA-4856-8FB9-FC0A06DE9148}" dt="2022-12-18T07:04:24.255" v="480"/>
          <ac:picMkLst>
            <pc:docMk/>
            <pc:sldMk cId="2125697094" sldId="266"/>
            <ac:picMk id="10" creationId="{4BE78D16-2B02-0414-DC27-F4C354081CD2}"/>
          </ac:picMkLst>
        </pc:picChg>
        <pc:picChg chg="del">
          <ac:chgData name="Xiangzhen He" userId="S::xhe138@syr.edu::75618dcf-6375-4aad-a3fd-2bbadcb83bb9" providerId="AD" clId="Web-{5FDBCC8A-C5BA-4856-8FB9-FC0A06DE9148}" dt="2022-12-18T07:04:36.475" v="484"/>
          <ac:picMkLst>
            <pc:docMk/>
            <pc:sldMk cId="2125697094" sldId="266"/>
            <ac:picMk id="11" creationId="{934947FF-6BFF-04A6-86B8-901CBBD3ECA9}"/>
          </ac:picMkLst>
        </pc:picChg>
        <pc:picChg chg="del">
          <ac:chgData name="Xiangzhen He" userId="S::xhe138@syr.edu::75618dcf-6375-4aad-a3fd-2bbadcb83bb9" providerId="AD" clId="Web-{5FDBCC8A-C5BA-4856-8FB9-FC0A06DE9148}" dt="2022-12-18T07:05:16.274" v="488"/>
          <ac:picMkLst>
            <pc:docMk/>
            <pc:sldMk cId="2125697094" sldId="266"/>
            <ac:picMk id="12" creationId="{6B6A03A6-829C-79EC-4E85-4184C79DE69A}"/>
          </ac:picMkLst>
        </pc:picChg>
        <pc:picChg chg="del">
          <ac:chgData name="Xiangzhen He" userId="S::xhe138@syr.edu::75618dcf-6375-4aad-a3fd-2bbadcb83bb9" providerId="AD" clId="Web-{5FDBCC8A-C5BA-4856-8FB9-FC0A06DE9148}" dt="2022-12-18T07:05:27.853" v="492"/>
          <ac:picMkLst>
            <pc:docMk/>
            <pc:sldMk cId="2125697094" sldId="266"/>
            <ac:picMk id="13" creationId="{A0C09059-F45F-AA89-30A1-069A3F96AFA0}"/>
          </ac:picMkLst>
        </pc:picChg>
        <pc:picChg chg="add mod">
          <ac:chgData name="Xiangzhen He" userId="S::xhe138@syr.edu::75618dcf-6375-4aad-a3fd-2bbadcb83bb9" providerId="AD" clId="Web-{5FDBCC8A-C5BA-4856-8FB9-FC0A06DE9148}" dt="2022-12-18T07:06:05.293" v="498" actId="14100"/>
          <ac:picMkLst>
            <pc:docMk/>
            <pc:sldMk cId="2125697094" sldId="266"/>
            <ac:picMk id="14" creationId="{AF61473E-8922-0610-6A08-C24C39670669}"/>
          </ac:picMkLst>
        </pc:picChg>
      </pc:sldChg>
      <pc:sldChg chg="modSp new">
        <pc:chgData name="Xiangzhen He" userId="S::xhe138@syr.edu::75618dcf-6375-4aad-a3fd-2bbadcb83bb9" providerId="AD" clId="Web-{5FDBCC8A-C5BA-4856-8FB9-FC0A06DE9148}" dt="2022-12-18T05:39:28.164" v="291" actId="20577"/>
        <pc:sldMkLst>
          <pc:docMk/>
          <pc:sldMk cId="3137175066" sldId="268"/>
        </pc:sldMkLst>
        <pc:spChg chg="mod">
          <ac:chgData name="Xiangzhen He" userId="S::xhe138@syr.edu::75618dcf-6375-4aad-a3fd-2bbadcb83bb9" providerId="AD" clId="Web-{5FDBCC8A-C5BA-4856-8FB9-FC0A06DE9148}" dt="2022-12-18T05:39:26.679" v="289" actId="20577"/>
          <ac:spMkLst>
            <pc:docMk/>
            <pc:sldMk cId="3137175066" sldId="268"/>
            <ac:spMk id="2" creationId="{66472EC3-7230-C82D-B676-673959A43913}"/>
          </ac:spMkLst>
        </pc:spChg>
        <pc:spChg chg="mod">
          <ac:chgData name="Xiangzhen He" userId="S::xhe138@syr.edu::75618dcf-6375-4aad-a3fd-2bbadcb83bb9" providerId="AD" clId="Web-{5FDBCC8A-C5BA-4856-8FB9-FC0A06DE9148}" dt="2022-12-18T05:39:28.164" v="291" actId="20577"/>
          <ac:spMkLst>
            <pc:docMk/>
            <pc:sldMk cId="3137175066" sldId="268"/>
            <ac:spMk id="3" creationId="{440B6889-83DB-FE4B-390B-37B52FD6537A}"/>
          </ac:spMkLst>
        </pc:spChg>
      </pc:sldChg>
    </pc:docChg>
  </pc:docChgLst>
  <pc:docChgLst>
    <pc:chgData name="Xiangzhen He" userId="S::xhe138@syr.edu::75618dcf-6375-4aad-a3fd-2bbadcb83bb9" providerId="AD" clId="Web-{384171C9-3A8B-4847-8AF1-10709E273EC9}"/>
    <pc:docChg chg="modSld">
      <pc:chgData name="Xiangzhen He" userId="S::xhe138@syr.edu::75618dcf-6375-4aad-a3fd-2bbadcb83bb9" providerId="AD" clId="Web-{384171C9-3A8B-4847-8AF1-10709E273EC9}" dt="2022-12-18T16:34:39.793" v="16" actId="20577"/>
      <pc:docMkLst>
        <pc:docMk/>
      </pc:docMkLst>
      <pc:sldChg chg="modSp">
        <pc:chgData name="Xiangzhen He" userId="S::xhe138@syr.edu::75618dcf-6375-4aad-a3fd-2bbadcb83bb9" providerId="AD" clId="Web-{384171C9-3A8B-4847-8AF1-10709E273EC9}" dt="2022-12-18T16:34:39.793" v="16" actId="20577"/>
        <pc:sldMkLst>
          <pc:docMk/>
          <pc:sldMk cId="188089802" sldId="258"/>
        </pc:sldMkLst>
        <pc:spChg chg="mod">
          <ac:chgData name="Xiangzhen He" userId="S::xhe138@syr.edu::75618dcf-6375-4aad-a3fd-2bbadcb83bb9" providerId="AD" clId="Web-{384171C9-3A8B-4847-8AF1-10709E273EC9}" dt="2022-12-18T16:34:39.793" v="16" actId="20577"/>
          <ac:spMkLst>
            <pc:docMk/>
            <pc:sldMk cId="188089802" sldId="258"/>
            <ac:spMk id="6" creationId="{5CA30419-F1E9-BD44-2DD2-FC88149F942D}"/>
          </ac:spMkLst>
        </pc:spChg>
      </pc:sldChg>
      <pc:sldChg chg="modSp">
        <pc:chgData name="Xiangzhen He" userId="S::xhe138@syr.edu::75618dcf-6375-4aad-a3fd-2bbadcb83bb9" providerId="AD" clId="Web-{384171C9-3A8B-4847-8AF1-10709E273EC9}" dt="2022-12-18T16:33:53.867" v="1" actId="20577"/>
        <pc:sldMkLst>
          <pc:docMk/>
          <pc:sldMk cId="2125697094" sldId="266"/>
        </pc:sldMkLst>
        <pc:spChg chg="mod">
          <ac:chgData name="Xiangzhen He" userId="S::xhe138@syr.edu::75618dcf-6375-4aad-a3fd-2bbadcb83bb9" providerId="AD" clId="Web-{384171C9-3A8B-4847-8AF1-10709E273EC9}" dt="2022-12-18T16:33:53.867" v="1" actId="20577"/>
          <ac:spMkLst>
            <pc:docMk/>
            <pc:sldMk cId="2125697094" sldId="266"/>
            <ac:spMk id="4" creationId="{546BB69A-51CF-E6F4-D045-F75A1CCEDD76}"/>
          </ac:spMkLst>
        </pc:spChg>
      </pc:sldChg>
    </pc:docChg>
  </pc:docChgLst>
  <pc:docChgLst>
    <pc:chgData name="Xiangzhen He" userId="S::xhe138@syr.edu::75618dcf-6375-4aad-a3fd-2bbadcb83bb9" providerId="AD" clId="Web-{CF0B2F9E-5E82-47B6-B710-0FB00BA3CD10}"/>
    <pc:docChg chg="addSld delSld modSld sldOrd">
      <pc:chgData name="Xiangzhen He" userId="S::xhe138@syr.edu::75618dcf-6375-4aad-a3fd-2bbadcb83bb9" providerId="AD" clId="Web-{CF0B2F9E-5E82-47B6-B710-0FB00BA3CD10}" dt="2022-12-17T05:24:37.513" v="294" actId="1076"/>
      <pc:docMkLst>
        <pc:docMk/>
      </pc:docMkLst>
      <pc:sldChg chg="modSp">
        <pc:chgData name="Xiangzhen He" userId="S::xhe138@syr.edu::75618dcf-6375-4aad-a3fd-2bbadcb83bb9" providerId="AD" clId="Web-{CF0B2F9E-5E82-47B6-B710-0FB00BA3CD10}" dt="2022-12-17T04:38:23.008" v="22" actId="20577"/>
        <pc:sldMkLst>
          <pc:docMk/>
          <pc:sldMk cId="3647040395" sldId="257"/>
        </pc:sldMkLst>
        <pc:spChg chg="mod">
          <ac:chgData name="Xiangzhen He" userId="S::xhe138@syr.edu::75618dcf-6375-4aad-a3fd-2bbadcb83bb9" providerId="AD" clId="Web-{CF0B2F9E-5E82-47B6-B710-0FB00BA3CD10}" dt="2022-12-17T04:38:23.008" v="22" actId="20577"/>
          <ac:spMkLst>
            <pc:docMk/>
            <pc:sldMk cId="3647040395" sldId="257"/>
            <ac:spMk id="13" creationId="{05BD99DC-706D-EB57-7569-A5637CE99B90}"/>
          </ac:spMkLst>
        </pc:spChg>
      </pc:sldChg>
      <pc:sldChg chg="addSp delSp modSp del mod setBg">
        <pc:chgData name="Xiangzhen He" userId="S::xhe138@syr.edu::75618dcf-6375-4aad-a3fd-2bbadcb83bb9" providerId="AD" clId="Web-{CF0B2F9E-5E82-47B6-B710-0FB00BA3CD10}" dt="2022-12-17T05:10:26.060" v="198"/>
        <pc:sldMkLst>
          <pc:docMk/>
          <pc:sldMk cId="1769155068" sldId="259"/>
        </pc:sldMkLst>
        <pc:spChg chg="mod">
          <ac:chgData name="Xiangzhen He" userId="S::xhe138@syr.edu::75618dcf-6375-4aad-a3fd-2bbadcb83bb9" providerId="AD" clId="Web-{CF0B2F9E-5E82-47B6-B710-0FB00BA3CD10}" dt="2022-12-17T05:01:20.847" v="128"/>
          <ac:spMkLst>
            <pc:docMk/>
            <pc:sldMk cId="1769155068" sldId="259"/>
            <ac:spMk id="2" creationId="{BC91F0D6-D0A0-F074-9D14-28CEDDBF4B20}"/>
          </ac:spMkLst>
        </pc:spChg>
        <pc:spChg chg="del">
          <ac:chgData name="Xiangzhen He" userId="S::xhe138@syr.edu::75618dcf-6375-4aad-a3fd-2bbadcb83bb9" providerId="AD" clId="Web-{CF0B2F9E-5E82-47B6-B710-0FB00BA3CD10}" dt="2022-12-17T04:48:07.348" v="26"/>
          <ac:spMkLst>
            <pc:docMk/>
            <pc:sldMk cId="1769155068" sldId="259"/>
            <ac:spMk id="3" creationId="{4772DDC3-33E9-BCD8-C34B-405AB3504437}"/>
          </ac:spMkLst>
        </pc:spChg>
        <pc:spChg chg="add mod ord">
          <ac:chgData name="Xiangzhen He" userId="S::xhe138@syr.edu::75618dcf-6375-4aad-a3fd-2bbadcb83bb9" providerId="AD" clId="Web-{CF0B2F9E-5E82-47B6-B710-0FB00BA3CD10}" dt="2022-12-17T05:06:34.821" v="197" actId="20577"/>
          <ac:spMkLst>
            <pc:docMk/>
            <pc:sldMk cId="1769155068" sldId="259"/>
            <ac:spMk id="6" creationId="{5ECA8F6D-6A3B-14A9-0598-5DFB9445A467}"/>
          </ac:spMkLst>
        </pc:spChg>
        <pc:spChg chg="add del mod">
          <ac:chgData name="Xiangzhen He" userId="S::xhe138@syr.edu::75618dcf-6375-4aad-a3fd-2bbadcb83bb9" providerId="AD" clId="Web-{CF0B2F9E-5E82-47B6-B710-0FB00BA3CD10}" dt="2022-12-17T05:00:28.393" v="118"/>
          <ac:spMkLst>
            <pc:docMk/>
            <pc:sldMk cId="1769155068" sldId="259"/>
            <ac:spMk id="8" creationId="{03CAC6DE-182C-3481-23FD-C05C416AA2DA}"/>
          </ac:spMkLst>
        </pc:spChg>
        <pc:spChg chg="add del">
          <ac:chgData name="Xiangzhen He" userId="S::xhe138@syr.edu::75618dcf-6375-4aad-a3fd-2bbadcb83bb9" providerId="AD" clId="Web-{CF0B2F9E-5E82-47B6-B710-0FB00BA3CD10}" dt="2022-12-17T05:01:20.847" v="128"/>
          <ac:spMkLst>
            <pc:docMk/>
            <pc:sldMk cId="1769155068" sldId="259"/>
            <ac:spMk id="14" creationId="{A65AC7D1-EAA9-48F5-B509-60A7F50BF703}"/>
          </ac:spMkLst>
        </pc:spChg>
        <pc:spChg chg="add del">
          <ac:chgData name="Xiangzhen He" userId="S::xhe138@syr.edu::75618dcf-6375-4aad-a3fd-2bbadcb83bb9" providerId="AD" clId="Web-{CF0B2F9E-5E82-47B6-B710-0FB00BA3CD10}" dt="2022-12-17T05:01:20.847" v="128"/>
          <ac:spMkLst>
            <pc:docMk/>
            <pc:sldMk cId="1769155068" sldId="259"/>
            <ac:spMk id="16" creationId="{D6320AF9-619A-4175-865B-5663E1AEF4C5}"/>
          </ac:spMkLst>
        </pc:spChg>
        <pc:spChg chg="add del">
          <ac:chgData name="Xiangzhen He" userId="S::xhe138@syr.edu::75618dcf-6375-4aad-a3fd-2bbadcb83bb9" providerId="AD" clId="Web-{CF0B2F9E-5E82-47B6-B710-0FB00BA3CD10}" dt="2022-12-17T05:01:20.847" v="128"/>
          <ac:spMkLst>
            <pc:docMk/>
            <pc:sldMk cId="1769155068" sldId="259"/>
            <ac:spMk id="22" creationId="{7E018740-5C2B-4A41-AC1A-7E68D1EC1954}"/>
          </ac:spMkLst>
        </pc:spChg>
        <pc:spChg chg="add del">
          <ac:chgData name="Xiangzhen He" userId="S::xhe138@syr.edu::75618dcf-6375-4aad-a3fd-2bbadcb83bb9" providerId="AD" clId="Web-{CF0B2F9E-5E82-47B6-B710-0FB00BA3CD10}" dt="2022-12-17T05:01:20.847" v="128"/>
          <ac:spMkLst>
            <pc:docMk/>
            <pc:sldMk cId="1769155068" sldId="259"/>
            <ac:spMk id="24" creationId="{166F75A4-C475-4941-8EE2-B80A06A2C1BB}"/>
          </ac:spMkLst>
        </pc:spChg>
        <pc:spChg chg="add del">
          <ac:chgData name="Xiangzhen He" userId="S::xhe138@syr.edu::75618dcf-6375-4aad-a3fd-2bbadcb83bb9" providerId="AD" clId="Web-{CF0B2F9E-5E82-47B6-B710-0FB00BA3CD10}" dt="2022-12-17T05:01:20.847" v="128"/>
          <ac:spMkLst>
            <pc:docMk/>
            <pc:sldMk cId="1769155068" sldId="259"/>
            <ac:spMk id="26" creationId="{A032553A-72E8-4B0D-8405-FF9771C9AF05}"/>
          </ac:spMkLst>
        </pc:spChg>
        <pc:spChg chg="add del">
          <ac:chgData name="Xiangzhen He" userId="S::xhe138@syr.edu::75618dcf-6375-4aad-a3fd-2bbadcb83bb9" providerId="AD" clId="Web-{CF0B2F9E-5E82-47B6-B710-0FB00BA3CD10}" dt="2022-12-17T05:01:20.847" v="128"/>
          <ac:spMkLst>
            <pc:docMk/>
            <pc:sldMk cId="1769155068" sldId="259"/>
            <ac:spMk id="28" creationId="{765800AC-C3B9-498E-87BC-29FAE4C76B21}"/>
          </ac:spMkLst>
        </pc:spChg>
        <pc:spChg chg="add del">
          <ac:chgData name="Xiangzhen He" userId="S::xhe138@syr.edu::75618dcf-6375-4aad-a3fd-2bbadcb83bb9" providerId="AD" clId="Web-{CF0B2F9E-5E82-47B6-B710-0FB00BA3CD10}" dt="2022-12-17T05:01:20.847" v="128"/>
          <ac:spMkLst>
            <pc:docMk/>
            <pc:sldMk cId="1769155068" sldId="259"/>
            <ac:spMk id="30" creationId="{1F9D6ACB-2FF4-49F9-978A-E0D5327FC635}"/>
          </ac:spMkLst>
        </pc:spChg>
        <pc:spChg chg="add del">
          <ac:chgData name="Xiangzhen He" userId="S::xhe138@syr.edu::75618dcf-6375-4aad-a3fd-2bbadcb83bb9" providerId="AD" clId="Web-{CF0B2F9E-5E82-47B6-B710-0FB00BA3CD10}" dt="2022-12-17T05:01:20.847" v="128"/>
          <ac:spMkLst>
            <pc:docMk/>
            <pc:sldMk cId="1769155068" sldId="259"/>
            <ac:spMk id="32" creationId="{A5EC319D-0FEA-4B95-A3EA-01E35672C95B}"/>
          </ac:spMkLst>
        </pc:spChg>
        <pc:picChg chg="add del mod ord">
          <ac:chgData name="Xiangzhen He" userId="S::xhe138@syr.edu::75618dcf-6375-4aad-a3fd-2bbadcb83bb9" providerId="AD" clId="Web-{CF0B2F9E-5E82-47B6-B710-0FB00BA3CD10}" dt="2022-12-17T05:00:26.518" v="117"/>
          <ac:picMkLst>
            <pc:docMk/>
            <pc:sldMk cId="1769155068" sldId="259"/>
            <ac:picMk id="4" creationId="{8E4CA976-7B9B-4A8A-3F91-795E4E2BE790}"/>
          </ac:picMkLst>
        </pc:picChg>
        <pc:picChg chg="add mod ord">
          <ac:chgData name="Xiangzhen He" userId="S::xhe138@syr.edu::75618dcf-6375-4aad-a3fd-2bbadcb83bb9" providerId="AD" clId="Web-{CF0B2F9E-5E82-47B6-B710-0FB00BA3CD10}" dt="2022-12-17T05:01:20.847" v="128"/>
          <ac:picMkLst>
            <pc:docMk/>
            <pc:sldMk cId="1769155068" sldId="259"/>
            <ac:picMk id="9" creationId="{503D6165-9216-9FA1-ED9F-65EE5FB0740A}"/>
          </ac:picMkLst>
        </pc:picChg>
        <pc:cxnChg chg="add del">
          <ac:chgData name="Xiangzhen He" userId="S::xhe138@syr.edu::75618dcf-6375-4aad-a3fd-2bbadcb83bb9" providerId="AD" clId="Web-{CF0B2F9E-5E82-47B6-B710-0FB00BA3CD10}" dt="2022-12-17T05:01:20.847" v="128"/>
          <ac:cxnSpMkLst>
            <pc:docMk/>
            <pc:sldMk cId="1769155068" sldId="259"/>
            <ac:cxnSpMk id="18" creationId="{063B6EC6-D752-4EE7-908B-F8F19E8C7FEA}"/>
          </ac:cxnSpMkLst>
        </pc:cxnChg>
        <pc:cxnChg chg="add del">
          <ac:chgData name="Xiangzhen He" userId="S::xhe138@syr.edu::75618dcf-6375-4aad-a3fd-2bbadcb83bb9" providerId="AD" clId="Web-{CF0B2F9E-5E82-47B6-B710-0FB00BA3CD10}" dt="2022-12-17T05:01:20.847" v="128"/>
          <ac:cxnSpMkLst>
            <pc:docMk/>
            <pc:sldMk cId="1769155068" sldId="259"/>
            <ac:cxnSpMk id="20" creationId="{EFECD4E8-AD3E-4228-82A2-9461958EA94D}"/>
          </ac:cxnSpMkLst>
        </pc:cxnChg>
      </pc:sldChg>
      <pc:sldChg chg="addSp delSp modSp add mod ord replId setBg">
        <pc:chgData name="Xiangzhen He" userId="S::xhe138@syr.edu::75618dcf-6375-4aad-a3fd-2bbadcb83bb9" providerId="AD" clId="Web-{CF0B2F9E-5E82-47B6-B710-0FB00BA3CD10}" dt="2022-12-17T05:17:10.583" v="244" actId="20577"/>
        <pc:sldMkLst>
          <pc:docMk/>
          <pc:sldMk cId="1640862047" sldId="260"/>
        </pc:sldMkLst>
        <pc:spChg chg="mod">
          <ac:chgData name="Xiangzhen He" userId="S::xhe138@syr.edu::75618dcf-6375-4aad-a3fd-2bbadcb83bb9" providerId="AD" clId="Web-{CF0B2F9E-5E82-47B6-B710-0FB00BA3CD10}" dt="2022-12-17T05:17:10.583" v="244" actId="20577"/>
          <ac:spMkLst>
            <pc:docMk/>
            <pc:sldMk cId="1640862047" sldId="260"/>
            <ac:spMk id="2" creationId="{BC91F0D6-D0A0-F074-9D14-28CEDDBF4B20}"/>
          </ac:spMkLst>
        </pc:spChg>
        <pc:spChg chg="add del mod">
          <ac:chgData name="Xiangzhen He" userId="S::xhe138@syr.edu::75618dcf-6375-4aad-a3fd-2bbadcb83bb9" providerId="AD" clId="Web-{CF0B2F9E-5E82-47B6-B710-0FB00BA3CD10}" dt="2022-12-17T04:54:21.496" v="109"/>
          <ac:spMkLst>
            <pc:docMk/>
            <pc:sldMk cId="1640862047" sldId="260"/>
            <ac:spMk id="5" creationId="{D4F523E2-E0A7-8F3E-F406-6354B899C479}"/>
          </ac:spMkLst>
        </pc:spChg>
        <pc:spChg chg="del mod">
          <ac:chgData name="Xiangzhen He" userId="S::xhe138@syr.edu::75618dcf-6375-4aad-a3fd-2bbadcb83bb9" providerId="AD" clId="Web-{CF0B2F9E-5E82-47B6-B710-0FB00BA3CD10}" dt="2022-12-17T05:11:15.092" v="206"/>
          <ac:spMkLst>
            <pc:docMk/>
            <pc:sldMk cId="1640862047" sldId="260"/>
            <ac:spMk id="6" creationId="{5ECA8F6D-6A3B-14A9-0598-5DFB9445A467}"/>
          </ac:spMkLst>
        </pc:spChg>
        <pc:spChg chg="add">
          <ac:chgData name="Xiangzhen He" userId="S::xhe138@syr.edu::75618dcf-6375-4aad-a3fd-2bbadcb83bb9" providerId="AD" clId="Web-{CF0B2F9E-5E82-47B6-B710-0FB00BA3CD10}" dt="2022-12-17T05:14:19.111" v="225"/>
          <ac:spMkLst>
            <pc:docMk/>
            <pc:sldMk cId="1640862047" sldId="260"/>
            <ac:spMk id="10" creationId="{8267EEE4-6354-4F1C-9484-951F0EB92F1B}"/>
          </ac:spMkLst>
        </pc:spChg>
        <pc:spChg chg="add">
          <ac:chgData name="Xiangzhen He" userId="S::xhe138@syr.edu::75618dcf-6375-4aad-a3fd-2bbadcb83bb9" providerId="AD" clId="Web-{CF0B2F9E-5E82-47B6-B710-0FB00BA3CD10}" dt="2022-12-17T05:14:19.111" v="225"/>
          <ac:spMkLst>
            <pc:docMk/>
            <pc:sldMk cId="1640862047" sldId="260"/>
            <ac:spMk id="11" creationId="{0E5A83F9-E6B8-40BD-9C0D-9A6F15650742}"/>
          </ac:spMkLst>
        </pc:spChg>
        <pc:spChg chg="add del">
          <ac:chgData name="Xiangzhen He" userId="S::xhe138@syr.edu::75618dcf-6375-4aad-a3fd-2bbadcb83bb9" providerId="AD" clId="Web-{CF0B2F9E-5E82-47B6-B710-0FB00BA3CD10}" dt="2022-12-17T05:13:48.939" v="224"/>
          <ac:spMkLst>
            <pc:docMk/>
            <pc:sldMk cId="1640862047" sldId="260"/>
            <ac:spMk id="12" creationId="{AD93557D-A8A8-23D8-2D2A-91ED5392F73F}"/>
          </ac:spMkLst>
        </pc:spChg>
        <pc:spChg chg="add">
          <ac:chgData name="Xiangzhen He" userId="S::xhe138@syr.edu::75618dcf-6375-4aad-a3fd-2bbadcb83bb9" providerId="AD" clId="Web-{CF0B2F9E-5E82-47B6-B710-0FB00BA3CD10}" dt="2022-12-17T05:14:19.111" v="225"/>
          <ac:spMkLst>
            <pc:docMk/>
            <pc:sldMk cId="1640862047" sldId="260"/>
            <ac:spMk id="13" creationId="{AD93557D-A8A8-23D8-2D2A-91ED5392F73F}"/>
          </ac:spMkLst>
        </pc:spChg>
        <pc:spChg chg="add del">
          <ac:chgData name="Xiangzhen He" userId="S::xhe138@syr.edu::75618dcf-6375-4aad-a3fd-2bbadcb83bb9" providerId="AD" clId="Web-{CF0B2F9E-5E82-47B6-B710-0FB00BA3CD10}" dt="2022-12-17T05:13:48.939" v="224"/>
          <ac:spMkLst>
            <pc:docMk/>
            <pc:sldMk cId="1640862047" sldId="260"/>
            <ac:spMk id="15" creationId="{8267EEE4-6354-4F1C-9484-951F0EB92F1B}"/>
          </ac:spMkLst>
        </pc:spChg>
        <pc:spChg chg="add del">
          <ac:chgData name="Xiangzhen He" userId="S::xhe138@syr.edu::75618dcf-6375-4aad-a3fd-2bbadcb83bb9" providerId="AD" clId="Web-{CF0B2F9E-5E82-47B6-B710-0FB00BA3CD10}" dt="2022-12-17T05:13:48.939" v="224"/>
          <ac:spMkLst>
            <pc:docMk/>
            <pc:sldMk cId="1640862047" sldId="260"/>
            <ac:spMk id="17" creationId="{0E5A83F9-E6B8-40BD-9C0D-9A6F15650742}"/>
          </ac:spMkLst>
        </pc:spChg>
        <pc:picChg chg="del">
          <ac:chgData name="Xiangzhen He" userId="S::xhe138@syr.edu::75618dcf-6375-4aad-a3fd-2bbadcb83bb9" providerId="AD" clId="Web-{CF0B2F9E-5E82-47B6-B710-0FB00BA3CD10}" dt="2022-12-17T04:52:23.087" v="108"/>
          <ac:picMkLst>
            <pc:docMk/>
            <pc:sldMk cId="1640862047" sldId="260"/>
            <ac:picMk id="4" creationId="{8E4CA976-7B9B-4A8A-3F91-795E4E2BE790}"/>
          </ac:picMkLst>
        </pc:picChg>
        <pc:picChg chg="add mod ord">
          <ac:chgData name="Xiangzhen He" userId="S::xhe138@syr.edu::75618dcf-6375-4aad-a3fd-2bbadcb83bb9" providerId="AD" clId="Web-{CF0B2F9E-5E82-47B6-B710-0FB00BA3CD10}" dt="2022-12-17T05:14:35.658" v="229" actId="1076"/>
          <ac:picMkLst>
            <pc:docMk/>
            <pc:sldMk cId="1640862047" sldId="260"/>
            <ac:picMk id="7" creationId="{F2133421-A49E-6EA0-E41C-DEB3ABC397D8}"/>
          </ac:picMkLst>
        </pc:picChg>
        <pc:picChg chg="add mod">
          <ac:chgData name="Xiangzhen He" userId="S::xhe138@syr.edu::75618dcf-6375-4aad-a3fd-2bbadcb83bb9" providerId="AD" clId="Web-{CF0B2F9E-5E82-47B6-B710-0FB00BA3CD10}" dt="2022-12-17T05:14:25.236" v="227" actId="1076"/>
          <ac:picMkLst>
            <pc:docMk/>
            <pc:sldMk cId="1640862047" sldId="260"/>
            <ac:picMk id="8" creationId="{92E5B19D-5E57-5275-FD7C-69D5823D5A52}"/>
          </ac:picMkLst>
        </pc:picChg>
      </pc:sldChg>
      <pc:sldChg chg="modSp add ord replId">
        <pc:chgData name="Xiangzhen He" userId="S::xhe138@syr.edu::75618dcf-6375-4aad-a3fd-2bbadcb83bb9" providerId="AD" clId="Web-{CF0B2F9E-5E82-47B6-B710-0FB00BA3CD10}" dt="2022-12-17T05:16:52.598" v="235" actId="20577"/>
        <pc:sldMkLst>
          <pc:docMk/>
          <pc:sldMk cId="2511130878" sldId="261"/>
        </pc:sldMkLst>
        <pc:spChg chg="mod">
          <ac:chgData name="Xiangzhen He" userId="S::xhe138@syr.edu::75618dcf-6375-4aad-a3fd-2bbadcb83bb9" providerId="AD" clId="Web-{CF0B2F9E-5E82-47B6-B710-0FB00BA3CD10}" dt="2022-12-17T05:16:52.598" v="235" actId="20577"/>
          <ac:spMkLst>
            <pc:docMk/>
            <pc:sldMk cId="2511130878" sldId="261"/>
            <ac:spMk id="2" creationId="{BC91F0D6-D0A0-F074-9D14-28CEDDBF4B20}"/>
          </ac:spMkLst>
        </pc:spChg>
      </pc:sldChg>
      <pc:sldChg chg="addSp delSp modSp new mod setBg">
        <pc:chgData name="Xiangzhen He" userId="S::xhe138@syr.edu::75618dcf-6375-4aad-a3fd-2bbadcb83bb9" providerId="AD" clId="Web-{CF0B2F9E-5E82-47B6-B710-0FB00BA3CD10}" dt="2022-12-17T05:24:37.513" v="294" actId="1076"/>
        <pc:sldMkLst>
          <pc:docMk/>
          <pc:sldMk cId="1284220244" sldId="262"/>
        </pc:sldMkLst>
        <pc:spChg chg="del mod">
          <ac:chgData name="Xiangzhen He" userId="S::xhe138@syr.edu::75618dcf-6375-4aad-a3fd-2bbadcb83bb9" providerId="AD" clId="Web-{CF0B2F9E-5E82-47B6-B710-0FB00BA3CD10}" dt="2022-12-17T05:23:57.981" v="289"/>
          <ac:spMkLst>
            <pc:docMk/>
            <pc:sldMk cId="1284220244" sldId="262"/>
            <ac:spMk id="2" creationId="{30B4DE0A-1372-BA8B-38DA-641C5777132C}"/>
          </ac:spMkLst>
        </pc:spChg>
        <pc:spChg chg="del">
          <ac:chgData name="Xiangzhen He" userId="S::xhe138@syr.edu::75618dcf-6375-4aad-a3fd-2bbadcb83bb9" providerId="AD" clId="Web-{CF0B2F9E-5E82-47B6-B710-0FB00BA3CD10}" dt="2022-12-17T05:22:22.713" v="250"/>
          <ac:spMkLst>
            <pc:docMk/>
            <pc:sldMk cId="1284220244" sldId="262"/>
            <ac:spMk id="3" creationId="{AD7C1F01-EB71-6247-6121-4250F8A141D9}"/>
          </ac:spMkLst>
        </pc:spChg>
        <pc:spChg chg="add del mod">
          <ac:chgData name="Xiangzhen He" userId="S::xhe138@syr.edu::75618dcf-6375-4aad-a3fd-2bbadcb83bb9" providerId="AD" clId="Web-{CF0B2F9E-5E82-47B6-B710-0FB00BA3CD10}" dt="2022-12-17T05:24:13.059" v="292"/>
          <ac:spMkLst>
            <pc:docMk/>
            <pc:sldMk cId="1284220244" sldId="262"/>
            <ac:spMk id="7" creationId="{997BFE67-6AB8-F124-1F3D-3B0D6623C3FB}"/>
          </ac:spMkLst>
        </pc:spChg>
        <pc:spChg chg="add mod">
          <ac:chgData name="Xiangzhen He" userId="S::xhe138@syr.edu::75618dcf-6375-4aad-a3fd-2bbadcb83bb9" providerId="AD" clId="Web-{CF0B2F9E-5E82-47B6-B710-0FB00BA3CD10}" dt="2022-12-17T05:24:18.450" v="293" actId="1076"/>
          <ac:spMkLst>
            <pc:docMk/>
            <pc:sldMk cId="1284220244" sldId="262"/>
            <ac:spMk id="8" creationId="{9CF2A655-7DC1-7D28-7134-33AAD064508C}"/>
          </ac:spMkLst>
        </pc:spChg>
        <pc:grpChg chg="add">
          <ac:chgData name="Xiangzhen He" userId="S::xhe138@syr.edu::75618dcf-6375-4aad-a3fd-2bbadcb83bb9" providerId="AD" clId="Web-{CF0B2F9E-5E82-47B6-B710-0FB00BA3CD10}" dt="2022-12-17T05:23:55.168" v="288"/>
          <ac:grpSpMkLst>
            <pc:docMk/>
            <pc:sldMk cId="1284220244" sldId="262"/>
            <ac:grpSpMk id="6" creationId="{88C9B83F-64CD-41C1-925F-A08801FFD0BD}"/>
          </ac:grpSpMkLst>
        </pc:grpChg>
        <pc:grpChg chg="add del">
          <ac:chgData name="Xiangzhen He" userId="S::xhe138@syr.edu::75618dcf-6375-4aad-a3fd-2bbadcb83bb9" providerId="AD" clId="Web-{CF0B2F9E-5E82-47B6-B710-0FB00BA3CD10}" dt="2022-12-17T05:23:51.309" v="287"/>
          <ac:grpSpMkLst>
            <pc:docMk/>
            <pc:sldMk cId="1284220244" sldId="262"/>
            <ac:grpSpMk id="9" creationId="{88C9B83F-64CD-41C1-925F-A08801FFD0BD}"/>
          </ac:grpSpMkLst>
        </pc:grpChg>
        <pc:picChg chg="add mod ord">
          <ac:chgData name="Xiangzhen He" userId="S::xhe138@syr.edu::75618dcf-6375-4aad-a3fd-2bbadcb83bb9" providerId="AD" clId="Web-{CF0B2F9E-5E82-47B6-B710-0FB00BA3CD10}" dt="2022-12-17T05:24:37.513" v="294" actId="1076"/>
          <ac:picMkLst>
            <pc:docMk/>
            <pc:sldMk cId="1284220244" sldId="262"/>
            <ac:picMk id="4" creationId="{4AADA11C-CC66-3DD8-DCE6-4FEC5528D9A1}"/>
          </ac:picMkLst>
        </pc:picChg>
      </pc:sldChg>
      <pc:sldChg chg="modSp add del replId">
        <pc:chgData name="Xiangzhen He" userId="S::xhe138@syr.edu::75618dcf-6375-4aad-a3fd-2bbadcb83bb9" providerId="AD" clId="Web-{CF0B2F9E-5E82-47B6-B710-0FB00BA3CD10}" dt="2022-12-17T05:18:29.006" v="248"/>
        <pc:sldMkLst>
          <pc:docMk/>
          <pc:sldMk cId="1324024755" sldId="262"/>
        </pc:sldMkLst>
        <pc:spChg chg="mod">
          <ac:chgData name="Xiangzhen He" userId="S::xhe138@syr.edu::75618dcf-6375-4aad-a3fd-2bbadcb83bb9" providerId="AD" clId="Web-{CF0B2F9E-5E82-47B6-B710-0FB00BA3CD10}" dt="2022-12-17T05:18:24.115" v="247" actId="20577"/>
          <ac:spMkLst>
            <pc:docMk/>
            <pc:sldMk cId="1324024755" sldId="262"/>
            <ac:spMk id="2" creationId="{BC91F0D6-D0A0-F074-9D14-28CEDDBF4B20}"/>
          </ac:spMkLst>
        </pc:spChg>
      </pc:sldChg>
    </pc:docChg>
  </pc:docChgLst>
  <pc:docChgLst>
    <pc:chgData name="Xiangzhen He" userId="S::xhe138@syr.edu::75618dcf-6375-4aad-a3fd-2bbadcb83bb9" providerId="AD" clId="Web-{AC95C80F-3C88-4A00-B1BA-AE26C0196B25}"/>
    <pc:docChg chg="addSld modSld sldOrd">
      <pc:chgData name="Xiangzhen He" userId="S::xhe138@syr.edu::75618dcf-6375-4aad-a3fd-2bbadcb83bb9" providerId="AD" clId="Web-{AC95C80F-3C88-4A00-B1BA-AE26C0196B25}" dt="2022-12-18T00:23:20.408" v="270" actId="1076"/>
      <pc:docMkLst>
        <pc:docMk/>
      </pc:docMkLst>
      <pc:sldChg chg="addSp modSp">
        <pc:chgData name="Xiangzhen He" userId="S::xhe138@syr.edu::75618dcf-6375-4aad-a3fd-2bbadcb83bb9" providerId="AD" clId="Web-{AC95C80F-3C88-4A00-B1BA-AE26C0196B25}" dt="2022-12-17T23:27:36.605" v="109" actId="20577"/>
        <pc:sldMkLst>
          <pc:docMk/>
          <pc:sldMk cId="1284220244" sldId="262"/>
        </pc:sldMkLst>
        <pc:spChg chg="add mod">
          <ac:chgData name="Xiangzhen He" userId="S::xhe138@syr.edu::75618dcf-6375-4aad-a3fd-2bbadcb83bb9" providerId="AD" clId="Web-{AC95C80F-3C88-4A00-B1BA-AE26C0196B25}" dt="2022-12-17T23:25:39.383" v="74" actId="1076"/>
          <ac:spMkLst>
            <pc:docMk/>
            <pc:sldMk cId="1284220244" sldId="262"/>
            <ac:spMk id="3" creationId="{8650AD21-2FF1-2610-DB1D-1BA4AAE6F5DA}"/>
          </ac:spMkLst>
        </pc:spChg>
        <pc:spChg chg="add mod">
          <ac:chgData name="Xiangzhen He" userId="S::xhe138@syr.edu::75618dcf-6375-4aad-a3fd-2bbadcb83bb9" providerId="AD" clId="Web-{AC95C80F-3C88-4A00-B1BA-AE26C0196B25}" dt="2022-12-17T23:27:36.605" v="109" actId="20577"/>
          <ac:spMkLst>
            <pc:docMk/>
            <pc:sldMk cId="1284220244" sldId="262"/>
            <ac:spMk id="7" creationId="{31FCAC08-3D56-E977-690C-EB8D7A531FC8}"/>
          </ac:spMkLst>
        </pc:spChg>
        <pc:spChg chg="mod">
          <ac:chgData name="Xiangzhen He" userId="S::xhe138@syr.edu::75618dcf-6375-4aad-a3fd-2bbadcb83bb9" providerId="AD" clId="Web-{AC95C80F-3C88-4A00-B1BA-AE26C0196B25}" dt="2022-12-17T23:26:34.853" v="91" actId="1076"/>
          <ac:spMkLst>
            <pc:docMk/>
            <pc:sldMk cId="1284220244" sldId="262"/>
            <ac:spMk id="8" creationId="{9CF2A655-7DC1-7D28-7134-33AAD064508C}"/>
          </ac:spMkLst>
        </pc:spChg>
        <pc:picChg chg="mod">
          <ac:chgData name="Xiangzhen He" userId="S::xhe138@syr.edu::75618dcf-6375-4aad-a3fd-2bbadcb83bb9" providerId="AD" clId="Web-{AC95C80F-3C88-4A00-B1BA-AE26C0196B25}" dt="2022-12-17T23:25:36.414" v="73" actId="1076"/>
          <ac:picMkLst>
            <pc:docMk/>
            <pc:sldMk cId="1284220244" sldId="262"/>
            <ac:picMk id="4" creationId="{4AADA11C-CC66-3DD8-DCE6-4FEC5528D9A1}"/>
          </ac:picMkLst>
        </pc:picChg>
        <pc:picChg chg="add mod">
          <ac:chgData name="Xiangzhen He" userId="S::xhe138@syr.edu::75618dcf-6375-4aad-a3fd-2bbadcb83bb9" providerId="AD" clId="Web-{AC95C80F-3C88-4A00-B1BA-AE26C0196B25}" dt="2022-12-17T23:25:59.571" v="80" actId="14100"/>
          <ac:picMkLst>
            <pc:docMk/>
            <pc:sldMk cId="1284220244" sldId="262"/>
            <ac:picMk id="5" creationId="{5A09F493-612E-72BF-5BD3-1C1A562EC661}"/>
          </ac:picMkLst>
        </pc:picChg>
      </pc:sldChg>
      <pc:sldChg chg="addSp delSp modSp add replId">
        <pc:chgData name="Xiangzhen He" userId="S::xhe138@syr.edu::75618dcf-6375-4aad-a3fd-2bbadcb83bb9" providerId="AD" clId="Web-{AC95C80F-3C88-4A00-B1BA-AE26C0196B25}" dt="2022-12-18T00:19:18.995" v="224" actId="1076"/>
        <pc:sldMkLst>
          <pc:docMk/>
          <pc:sldMk cId="712154500" sldId="263"/>
        </pc:sldMkLst>
        <pc:spChg chg="mod ord">
          <ac:chgData name="Xiangzhen He" userId="S::xhe138@syr.edu::75618dcf-6375-4aad-a3fd-2bbadcb83bb9" providerId="AD" clId="Web-{AC95C80F-3C88-4A00-B1BA-AE26C0196B25}" dt="2022-12-17T23:44:34.978" v="149"/>
          <ac:spMkLst>
            <pc:docMk/>
            <pc:sldMk cId="712154500" sldId="263"/>
            <ac:spMk id="3" creationId="{8650AD21-2FF1-2610-DB1D-1BA4AAE6F5DA}"/>
          </ac:spMkLst>
        </pc:spChg>
        <pc:spChg chg="add del mod">
          <ac:chgData name="Xiangzhen He" userId="S::xhe138@syr.edu::75618dcf-6375-4aad-a3fd-2bbadcb83bb9" providerId="AD" clId="Web-{AC95C80F-3C88-4A00-B1BA-AE26C0196B25}" dt="2022-12-17T23:24:59.772" v="71"/>
          <ac:spMkLst>
            <pc:docMk/>
            <pc:sldMk cId="712154500" sldId="263"/>
            <ac:spMk id="5" creationId="{497180EF-6D3E-DBE1-EBA6-4B592D6B7DFB}"/>
          </ac:spMkLst>
        </pc:spChg>
        <pc:spChg chg="mod">
          <ac:chgData name="Xiangzhen He" userId="S::xhe138@syr.edu::75618dcf-6375-4aad-a3fd-2bbadcb83bb9" providerId="AD" clId="Web-{AC95C80F-3C88-4A00-B1BA-AE26C0196B25}" dt="2022-12-18T00:19:11.573" v="223" actId="20577"/>
          <ac:spMkLst>
            <pc:docMk/>
            <pc:sldMk cId="712154500" sldId="263"/>
            <ac:spMk id="8" creationId="{9CF2A655-7DC1-7D28-7134-33AAD064508C}"/>
          </ac:spMkLst>
        </pc:spChg>
        <pc:spChg chg="add del mod">
          <ac:chgData name="Xiangzhen He" userId="S::xhe138@syr.edu::75618dcf-6375-4aad-a3fd-2bbadcb83bb9" providerId="AD" clId="Web-{AC95C80F-3C88-4A00-B1BA-AE26C0196B25}" dt="2022-12-17T23:29:11.295" v="142"/>
          <ac:spMkLst>
            <pc:docMk/>
            <pc:sldMk cId="712154500" sldId="263"/>
            <ac:spMk id="20" creationId="{324061FF-336E-477D-8D9D-DDCF7347A864}"/>
          </ac:spMkLst>
        </pc:spChg>
        <pc:spChg chg="add del mod">
          <ac:chgData name="Xiangzhen He" userId="S::xhe138@syr.edu::75618dcf-6375-4aad-a3fd-2bbadcb83bb9" providerId="AD" clId="Web-{AC95C80F-3C88-4A00-B1BA-AE26C0196B25}" dt="2022-12-18T00:06:16.065" v="157"/>
          <ac:spMkLst>
            <pc:docMk/>
            <pc:sldMk cId="712154500" sldId="263"/>
            <ac:spMk id="24" creationId="{DDFBFAE5-DB1A-07A0-1C5C-5440B095E679}"/>
          </ac:spMkLst>
        </pc:spChg>
        <pc:spChg chg="add del mod">
          <ac:chgData name="Xiangzhen He" userId="S::xhe138@syr.edu::75618dcf-6375-4aad-a3fd-2bbadcb83bb9" providerId="AD" clId="Web-{AC95C80F-3C88-4A00-B1BA-AE26C0196B25}" dt="2022-12-18T00:05:56.252" v="152"/>
          <ac:spMkLst>
            <pc:docMk/>
            <pc:sldMk cId="712154500" sldId="263"/>
            <ac:spMk id="25" creationId="{79F2E54C-1C57-470F-06AD-4A5CC36C037F}"/>
          </ac:spMkLst>
        </pc:spChg>
        <pc:grpChg chg="del">
          <ac:chgData name="Xiangzhen He" userId="S::xhe138@syr.edu::75618dcf-6375-4aad-a3fd-2bbadcb83bb9" providerId="AD" clId="Web-{AC95C80F-3C88-4A00-B1BA-AE26C0196B25}" dt="2022-12-17T23:44:34.978" v="149"/>
          <ac:grpSpMkLst>
            <pc:docMk/>
            <pc:sldMk cId="712154500" sldId="263"/>
            <ac:grpSpMk id="6" creationId="{88C9B83F-64CD-41C1-925F-A08801FFD0BD}"/>
          </ac:grpSpMkLst>
        </pc:grpChg>
        <pc:picChg chg="del">
          <ac:chgData name="Xiangzhen He" userId="S::xhe138@syr.edu::75618dcf-6375-4aad-a3fd-2bbadcb83bb9" providerId="AD" clId="Web-{AC95C80F-3C88-4A00-B1BA-AE26C0196B25}" dt="2022-12-17T23:24:41.475" v="70"/>
          <ac:picMkLst>
            <pc:docMk/>
            <pc:sldMk cId="712154500" sldId="263"/>
            <ac:picMk id="4" creationId="{4AADA11C-CC66-3DD8-DCE6-4FEC5528D9A1}"/>
          </ac:picMkLst>
        </pc:picChg>
        <pc:picChg chg="add del mod ord">
          <ac:chgData name="Xiangzhen He" userId="S::xhe138@syr.edu::75618dcf-6375-4aad-a3fd-2bbadcb83bb9" providerId="AD" clId="Web-{AC95C80F-3C88-4A00-B1BA-AE26C0196B25}" dt="2022-12-17T23:25:41.805" v="75"/>
          <ac:picMkLst>
            <pc:docMk/>
            <pc:sldMk cId="712154500" sldId="263"/>
            <ac:picMk id="7" creationId="{B1A58B70-CC89-6A8B-8119-69F141CC2B55}"/>
          </ac:picMkLst>
        </pc:picChg>
        <pc:picChg chg="add mod ord">
          <ac:chgData name="Xiangzhen He" userId="S::xhe138@syr.edu::75618dcf-6375-4aad-a3fd-2bbadcb83bb9" providerId="AD" clId="Web-{AC95C80F-3C88-4A00-B1BA-AE26C0196B25}" dt="2022-12-18T00:19:18.995" v="224" actId="1076"/>
          <ac:picMkLst>
            <pc:docMk/>
            <pc:sldMk cId="712154500" sldId="263"/>
            <ac:picMk id="21" creationId="{761DAA92-82FA-43A7-714E-30DFEC31E9AE}"/>
          </ac:picMkLst>
        </pc:picChg>
        <pc:picChg chg="add del mod ord">
          <ac:chgData name="Xiangzhen He" userId="S::xhe138@syr.edu::75618dcf-6375-4aad-a3fd-2bbadcb83bb9" providerId="AD" clId="Web-{AC95C80F-3C88-4A00-B1BA-AE26C0196B25}" dt="2022-12-18T00:06:11.143" v="156"/>
          <ac:picMkLst>
            <pc:docMk/>
            <pc:sldMk cId="712154500" sldId="263"/>
            <ac:picMk id="22" creationId="{7133A92A-F04F-3DA1-E89F-46796989AA7D}"/>
          </ac:picMkLst>
        </pc:picChg>
      </pc:sldChg>
      <pc:sldChg chg="addSp delSp modSp add replId">
        <pc:chgData name="Xiangzhen He" userId="S::xhe138@syr.edu::75618dcf-6375-4aad-a3fd-2bbadcb83bb9" providerId="AD" clId="Web-{AC95C80F-3C88-4A00-B1BA-AE26C0196B25}" dt="2022-12-18T00:18:41.353" v="214" actId="1076"/>
        <pc:sldMkLst>
          <pc:docMk/>
          <pc:sldMk cId="2880201498" sldId="264"/>
        </pc:sldMkLst>
        <pc:spChg chg="mod">
          <ac:chgData name="Xiangzhen He" userId="S::xhe138@syr.edu::75618dcf-6375-4aad-a3fd-2bbadcb83bb9" providerId="AD" clId="Web-{AC95C80F-3C88-4A00-B1BA-AE26C0196B25}" dt="2022-12-18T00:08:44.538" v="189" actId="20577"/>
          <ac:spMkLst>
            <pc:docMk/>
            <pc:sldMk cId="2880201498" sldId="264"/>
            <ac:spMk id="8" creationId="{9CF2A655-7DC1-7D28-7134-33AAD064508C}"/>
          </ac:spMkLst>
        </pc:spChg>
        <pc:picChg chg="add mod">
          <ac:chgData name="Xiangzhen He" userId="S::xhe138@syr.edu::75618dcf-6375-4aad-a3fd-2bbadcb83bb9" providerId="AD" clId="Web-{AC95C80F-3C88-4A00-B1BA-AE26C0196B25}" dt="2022-12-18T00:18:31.853" v="211" actId="1076"/>
          <ac:picMkLst>
            <pc:docMk/>
            <pc:sldMk cId="2880201498" sldId="264"/>
            <ac:picMk id="2" creationId="{29D9FCC3-F302-577D-9F58-70DB6F730DBB}"/>
          </ac:picMkLst>
        </pc:picChg>
        <pc:picChg chg="add mod">
          <ac:chgData name="Xiangzhen He" userId="S::xhe138@syr.edu::75618dcf-6375-4aad-a3fd-2bbadcb83bb9" providerId="AD" clId="Web-{AC95C80F-3C88-4A00-B1BA-AE26C0196B25}" dt="2022-12-18T00:10:53.620" v="208" actId="1076"/>
          <ac:picMkLst>
            <pc:docMk/>
            <pc:sldMk cId="2880201498" sldId="264"/>
            <ac:picMk id="4" creationId="{03B41D4C-D3C0-0154-7D9A-5E3EE6FADD3F}"/>
          </ac:picMkLst>
        </pc:picChg>
        <pc:picChg chg="add mod">
          <ac:chgData name="Xiangzhen He" userId="S::xhe138@syr.edu::75618dcf-6375-4aad-a3fd-2bbadcb83bb9" providerId="AD" clId="Web-{AC95C80F-3C88-4A00-B1BA-AE26C0196B25}" dt="2022-12-18T00:08:55.195" v="192" actId="1076"/>
          <ac:picMkLst>
            <pc:docMk/>
            <pc:sldMk cId="2880201498" sldId="264"/>
            <ac:picMk id="5" creationId="{D18A9476-D9E0-A9C3-7320-0A5195DA9BD7}"/>
          </ac:picMkLst>
        </pc:picChg>
        <pc:picChg chg="add mod">
          <ac:chgData name="Xiangzhen He" userId="S::xhe138@syr.edu::75618dcf-6375-4aad-a3fd-2bbadcb83bb9" providerId="AD" clId="Web-{AC95C80F-3C88-4A00-B1BA-AE26C0196B25}" dt="2022-12-18T00:10:26.416" v="207" actId="1076"/>
          <ac:picMkLst>
            <pc:docMk/>
            <pc:sldMk cId="2880201498" sldId="264"/>
            <ac:picMk id="6" creationId="{9833CC88-F89E-7481-492B-CCA243E48920}"/>
          </ac:picMkLst>
        </pc:picChg>
        <pc:picChg chg="add del mod">
          <ac:chgData name="Xiangzhen He" userId="S::xhe138@syr.edu::75618dcf-6375-4aad-a3fd-2bbadcb83bb9" providerId="AD" clId="Web-{AC95C80F-3C88-4A00-B1BA-AE26C0196B25}" dt="2022-12-18T00:12:00.341" v="209"/>
          <ac:picMkLst>
            <pc:docMk/>
            <pc:sldMk cId="2880201498" sldId="264"/>
            <ac:picMk id="7" creationId="{3DB3B7C0-386F-3E64-DAD4-B67B09958427}"/>
          </ac:picMkLst>
        </pc:picChg>
        <pc:picChg chg="add mod">
          <ac:chgData name="Xiangzhen He" userId="S::xhe138@syr.edu::75618dcf-6375-4aad-a3fd-2bbadcb83bb9" providerId="AD" clId="Web-{AC95C80F-3C88-4A00-B1BA-AE26C0196B25}" dt="2022-12-18T00:18:41.353" v="214" actId="1076"/>
          <ac:picMkLst>
            <pc:docMk/>
            <pc:sldMk cId="2880201498" sldId="264"/>
            <ac:picMk id="9" creationId="{E074A8CF-AA48-7590-F60E-C63583E03FF4}"/>
          </ac:picMkLst>
        </pc:picChg>
        <pc:picChg chg="del">
          <ac:chgData name="Xiangzhen He" userId="S::xhe138@syr.edu::75618dcf-6375-4aad-a3fd-2bbadcb83bb9" providerId="AD" clId="Web-{AC95C80F-3C88-4A00-B1BA-AE26C0196B25}" dt="2022-12-18T00:06:25.456" v="161"/>
          <ac:picMkLst>
            <pc:docMk/>
            <pc:sldMk cId="2880201498" sldId="264"/>
            <ac:picMk id="21" creationId="{761DAA92-82FA-43A7-714E-30DFEC31E9AE}"/>
          </ac:picMkLst>
        </pc:picChg>
      </pc:sldChg>
      <pc:sldChg chg="addSp delSp modSp add ord replId">
        <pc:chgData name="Xiangzhen He" userId="S::xhe138@syr.edu::75618dcf-6375-4aad-a3fd-2bbadcb83bb9" providerId="AD" clId="Web-{AC95C80F-3C88-4A00-B1BA-AE26C0196B25}" dt="2022-12-18T00:23:20.408" v="270" actId="1076"/>
        <pc:sldMkLst>
          <pc:docMk/>
          <pc:sldMk cId="294473379" sldId="265"/>
        </pc:sldMkLst>
        <pc:spChg chg="mod">
          <ac:chgData name="Xiangzhen He" userId="S::xhe138@syr.edu::75618dcf-6375-4aad-a3fd-2bbadcb83bb9" providerId="AD" clId="Web-{AC95C80F-3C88-4A00-B1BA-AE26C0196B25}" dt="2022-12-18T00:19:36.511" v="234" actId="20577"/>
          <ac:spMkLst>
            <pc:docMk/>
            <pc:sldMk cId="294473379" sldId="265"/>
            <ac:spMk id="8" creationId="{9CF2A655-7DC1-7D28-7134-33AAD064508C}"/>
          </ac:spMkLst>
        </pc:spChg>
        <pc:picChg chg="add mod">
          <ac:chgData name="Xiangzhen He" userId="S::xhe138@syr.edu::75618dcf-6375-4aad-a3fd-2bbadcb83bb9" providerId="AD" clId="Web-{AC95C80F-3C88-4A00-B1BA-AE26C0196B25}" dt="2022-12-18T00:23:20.408" v="270" actId="1076"/>
          <ac:picMkLst>
            <pc:docMk/>
            <pc:sldMk cId="294473379" sldId="265"/>
            <ac:picMk id="2" creationId="{E2A7E653-6D9E-7F63-1803-71699FBBDF55}"/>
          </ac:picMkLst>
        </pc:picChg>
        <pc:picChg chg="del">
          <ac:chgData name="Xiangzhen He" userId="S::xhe138@syr.edu::75618dcf-6375-4aad-a3fd-2bbadcb83bb9" providerId="AD" clId="Web-{AC95C80F-3C88-4A00-B1BA-AE26C0196B25}" dt="2022-12-18T00:19:38.027" v="235"/>
          <ac:picMkLst>
            <pc:docMk/>
            <pc:sldMk cId="294473379" sldId="265"/>
            <ac:picMk id="21" creationId="{761DAA92-82FA-43A7-714E-30DFEC31E9AE}"/>
          </ac:picMkLst>
        </pc:picChg>
      </pc:sldChg>
      <pc:sldChg chg="addSp delSp modSp add ord replId">
        <pc:chgData name="Xiangzhen He" userId="S::xhe138@syr.edu::75618dcf-6375-4aad-a3fd-2bbadcb83bb9" providerId="AD" clId="Web-{AC95C80F-3C88-4A00-B1BA-AE26C0196B25}" dt="2022-12-18T00:22:58.689" v="268" actId="1076"/>
        <pc:sldMkLst>
          <pc:docMk/>
          <pc:sldMk cId="2125697094" sldId="266"/>
        </pc:sldMkLst>
        <pc:spChg chg="mod">
          <ac:chgData name="Xiangzhen He" userId="S::xhe138@syr.edu::75618dcf-6375-4aad-a3fd-2bbadcb83bb9" providerId="AD" clId="Web-{AC95C80F-3C88-4A00-B1BA-AE26C0196B25}" dt="2022-12-18T00:20:19.059" v="244" actId="20577"/>
          <ac:spMkLst>
            <pc:docMk/>
            <pc:sldMk cId="2125697094" sldId="266"/>
            <ac:spMk id="8" creationId="{9CF2A655-7DC1-7D28-7134-33AAD064508C}"/>
          </ac:spMkLst>
        </pc:spChg>
        <pc:picChg chg="del">
          <ac:chgData name="Xiangzhen He" userId="S::xhe138@syr.edu::75618dcf-6375-4aad-a3fd-2bbadcb83bb9" providerId="AD" clId="Web-{AC95C80F-3C88-4A00-B1BA-AE26C0196B25}" dt="2022-12-18T00:20:44.310" v="245"/>
          <ac:picMkLst>
            <pc:docMk/>
            <pc:sldMk cId="2125697094" sldId="266"/>
            <ac:picMk id="2" creationId="{29D9FCC3-F302-577D-9F58-70DB6F730DBB}"/>
          </ac:picMkLst>
        </pc:picChg>
        <pc:picChg chg="del">
          <ac:chgData name="Xiangzhen He" userId="S::xhe138@syr.edu::75618dcf-6375-4aad-a3fd-2bbadcb83bb9" providerId="AD" clId="Web-{AC95C80F-3C88-4A00-B1BA-AE26C0196B25}" dt="2022-12-18T00:21:21.920" v="250"/>
          <ac:picMkLst>
            <pc:docMk/>
            <pc:sldMk cId="2125697094" sldId="266"/>
            <ac:picMk id="4" creationId="{03B41D4C-D3C0-0154-7D9A-5E3EE6FADD3F}"/>
          </ac:picMkLst>
        </pc:picChg>
        <pc:picChg chg="del">
          <ac:chgData name="Xiangzhen He" userId="S::xhe138@syr.edu::75618dcf-6375-4aad-a3fd-2bbadcb83bb9" providerId="AD" clId="Web-{AC95C80F-3C88-4A00-B1BA-AE26C0196B25}" dt="2022-12-18T00:21:43.124" v="253"/>
          <ac:picMkLst>
            <pc:docMk/>
            <pc:sldMk cId="2125697094" sldId="266"/>
            <ac:picMk id="5" creationId="{D18A9476-D9E0-A9C3-7320-0A5195DA9BD7}"/>
          </ac:picMkLst>
        </pc:picChg>
        <pc:picChg chg="del">
          <ac:chgData name="Xiangzhen He" userId="S::xhe138@syr.edu::75618dcf-6375-4aad-a3fd-2bbadcb83bb9" providerId="AD" clId="Web-{AC95C80F-3C88-4A00-B1BA-AE26C0196B25}" dt="2022-12-18T00:22:16.172" v="258"/>
          <ac:picMkLst>
            <pc:docMk/>
            <pc:sldMk cId="2125697094" sldId="266"/>
            <ac:picMk id="6" creationId="{9833CC88-F89E-7481-492B-CCA243E48920}"/>
          </ac:picMkLst>
        </pc:picChg>
        <pc:picChg chg="add mod">
          <ac:chgData name="Xiangzhen He" userId="S::xhe138@syr.edu::75618dcf-6375-4aad-a3fd-2bbadcb83bb9" providerId="AD" clId="Web-{AC95C80F-3C88-4A00-B1BA-AE26C0196B25}" dt="2022-12-18T00:21:01.185" v="248" actId="14100"/>
          <ac:picMkLst>
            <pc:docMk/>
            <pc:sldMk cId="2125697094" sldId="266"/>
            <ac:picMk id="7" creationId="{8FBF771F-EA04-6DD4-EEE4-8902F69EDB6B}"/>
          </ac:picMkLst>
        </pc:picChg>
        <pc:picChg chg="del">
          <ac:chgData name="Xiangzhen He" userId="S::xhe138@syr.edu::75618dcf-6375-4aad-a3fd-2bbadcb83bb9" providerId="AD" clId="Web-{AC95C80F-3C88-4A00-B1BA-AE26C0196B25}" dt="2022-12-18T00:22:44.923" v="263"/>
          <ac:picMkLst>
            <pc:docMk/>
            <pc:sldMk cId="2125697094" sldId="266"/>
            <ac:picMk id="9" creationId="{E074A8CF-AA48-7590-F60E-C63583E03FF4}"/>
          </ac:picMkLst>
        </pc:picChg>
        <pc:picChg chg="add mod">
          <ac:chgData name="Xiangzhen He" userId="S::xhe138@syr.edu::75618dcf-6375-4aad-a3fd-2bbadcb83bb9" providerId="AD" clId="Web-{AC95C80F-3C88-4A00-B1BA-AE26C0196B25}" dt="2022-12-18T00:21:26.780" v="252" actId="14100"/>
          <ac:picMkLst>
            <pc:docMk/>
            <pc:sldMk cId="2125697094" sldId="266"/>
            <ac:picMk id="10" creationId="{4BE78D16-2B02-0414-DC27-F4C354081CD2}"/>
          </ac:picMkLst>
        </pc:picChg>
        <pc:picChg chg="add mod">
          <ac:chgData name="Xiangzhen He" userId="S::xhe138@syr.edu::75618dcf-6375-4aad-a3fd-2bbadcb83bb9" providerId="AD" clId="Web-{AC95C80F-3C88-4A00-B1BA-AE26C0196B25}" dt="2022-12-18T00:21:58.187" v="257" actId="1076"/>
          <ac:picMkLst>
            <pc:docMk/>
            <pc:sldMk cId="2125697094" sldId="266"/>
            <ac:picMk id="11" creationId="{934947FF-6BFF-04A6-86B8-901CBBD3ECA9}"/>
          </ac:picMkLst>
        </pc:picChg>
        <pc:picChg chg="add mod">
          <ac:chgData name="Xiangzhen He" userId="S::xhe138@syr.edu::75618dcf-6375-4aad-a3fd-2bbadcb83bb9" providerId="AD" clId="Web-{AC95C80F-3C88-4A00-B1BA-AE26C0196B25}" dt="2022-12-18T00:22:29.485" v="262" actId="1076"/>
          <ac:picMkLst>
            <pc:docMk/>
            <pc:sldMk cId="2125697094" sldId="266"/>
            <ac:picMk id="12" creationId="{6B6A03A6-829C-79EC-4E85-4184C79DE69A}"/>
          </ac:picMkLst>
        </pc:picChg>
        <pc:picChg chg="add mod">
          <ac:chgData name="Xiangzhen He" userId="S::xhe138@syr.edu::75618dcf-6375-4aad-a3fd-2bbadcb83bb9" providerId="AD" clId="Web-{AC95C80F-3C88-4A00-B1BA-AE26C0196B25}" dt="2022-12-18T00:22:58.689" v="268" actId="1076"/>
          <ac:picMkLst>
            <pc:docMk/>
            <pc:sldMk cId="2125697094" sldId="266"/>
            <ac:picMk id="13" creationId="{A0C09059-F45F-AA89-30A1-069A3F96AFA0}"/>
          </ac:picMkLst>
        </pc:picChg>
      </pc:sldChg>
    </pc:docChg>
  </pc:docChgLst>
  <pc:docChgLst>
    <pc:chgData name="Xiangzhen He" userId="S::xhe138@syr.edu::75618dcf-6375-4aad-a3fd-2bbadcb83bb9" providerId="AD" clId="Web-{40B1CE1C-F77C-4447-A919-51CB8510B560}"/>
    <pc:docChg chg="modSld">
      <pc:chgData name="Xiangzhen He" userId="S::xhe138@syr.edu::75618dcf-6375-4aad-a3fd-2bbadcb83bb9" providerId="AD" clId="Web-{40B1CE1C-F77C-4447-A919-51CB8510B560}" dt="2022-12-18T20:09:32.739" v="7" actId="20577"/>
      <pc:docMkLst>
        <pc:docMk/>
      </pc:docMkLst>
      <pc:sldChg chg="modSp">
        <pc:chgData name="Xiangzhen He" userId="S::xhe138@syr.edu::75618dcf-6375-4aad-a3fd-2bbadcb83bb9" providerId="AD" clId="Web-{40B1CE1C-F77C-4447-A919-51CB8510B560}" dt="2022-12-18T20:09:32.739" v="7" actId="20577"/>
        <pc:sldMkLst>
          <pc:docMk/>
          <pc:sldMk cId="2125697094" sldId="266"/>
        </pc:sldMkLst>
        <pc:spChg chg="mod">
          <ac:chgData name="Xiangzhen He" userId="S::xhe138@syr.edu::75618dcf-6375-4aad-a3fd-2bbadcb83bb9" providerId="AD" clId="Web-{40B1CE1C-F77C-4447-A919-51CB8510B560}" dt="2022-12-18T20:09:32.739" v="7" actId="20577"/>
          <ac:spMkLst>
            <pc:docMk/>
            <pc:sldMk cId="2125697094" sldId="266"/>
            <ac:spMk id="4" creationId="{546BB69A-51CF-E6F4-D045-F75A1CCEDD76}"/>
          </ac:spMkLst>
        </pc:spChg>
      </pc:sldChg>
    </pc:docChg>
  </pc:docChgLst>
  <pc:docChgLst>
    <pc:chgData name="Xiangzhen He" userId="S::xhe138@syr.edu::75618dcf-6375-4aad-a3fd-2bbadcb83bb9" providerId="AD" clId="Web-{16E47A1D-5F35-4313-AC64-F2BEA028391C}"/>
    <pc:docChg chg="modSld">
      <pc:chgData name="Xiangzhen He" userId="S::xhe138@syr.edu::75618dcf-6375-4aad-a3fd-2bbadcb83bb9" providerId="AD" clId="Web-{16E47A1D-5F35-4313-AC64-F2BEA028391C}" dt="2022-12-18T07:54:24.135" v="13" actId="20577"/>
      <pc:docMkLst>
        <pc:docMk/>
      </pc:docMkLst>
      <pc:sldChg chg="modSp">
        <pc:chgData name="Xiangzhen He" userId="S::xhe138@syr.edu::75618dcf-6375-4aad-a3fd-2bbadcb83bb9" providerId="AD" clId="Web-{16E47A1D-5F35-4313-AC64-F2BEA028391C}" dt="2022-12-18T07:54:24.135" v="13" actId="20577"/>
        <pc:sldMkLst>
          <pc:docMk/>
          <pc:sldMk cId="2880201498" sldId="264"/>
        </pc:sldMkLst>
        <pc:spChg chg="mod">
          <ac:chgData name="Xiangzhen He" userId="S::xhe138@syr.edu::75618dcf-6375-4aad-a3fd-2bbadcb83bb9" providerId="AD" clId="Web-{16E47A1D-5F35-4313-AC64-F2BEA028391C}" dt="2022-12-18T07:54:24.135" v="13" actId="20577"/>
          <ac:spMkLst>
            <pc:docMk/>
            <pc:sldMk cId="2880201498" sldId="264"/>
            <ac:spMk id="8" creationId="{9CF2A655-7DC1-7D28-7134-33AAD064508C}"/>
          </ac:spMkLst>
        </pc:spChg>
      </pc:sldChg>
    </pc:docChg>
  </pc:docChgLst>
  <pc:docChgLst>
    <pc:chgData name="Xiangzhen He" userId="S::xhe138@syr.edu::75618dcf-6375-4aad-a3fd-2bbadcb83bb9" providerId="AD" clId="Web-{5ECEB5FC-C651-4A33-A951-2BAB06197980}"/>
    <pc:docChg chg="addSld delSld modSld sldOrd">
      <pc:chgData name="Xiangzhen He" userId="S::xhe138@syr.edu::75618dcf-6375-4aad-a3fd-2bbadcb83bb9" providerId="AD" clId="Web-{5ECEB5FC-C651-4A33-A951-2BAB06197980}" dt="2022-12-18T04:00:25.914" v="335"/>
      <pc:docMkLst>
        <pc:docMk/>
      </pc:docMkLst>
      <pc:sldChg chg="modSp">
        <pc:chgData name="Xiangzhen He" userId="S::xhe138@syr.edu::75618dcf-6375-4aad-a3fd-2bbadcb83bb9" providerId="AD" clId="Web-{5ECEB5FC-C651-4A33-A951-2BAB06197980}" dt="2022-12-18T03:18:47.407" v="99" actId="20577"/>
        <pc:sldMkLst>
          <pc:docMk/>
          <pc:sldMk cId="3647040395" sldId="257"/>
        </pc:sldMkLst>
        <pc:spChg chg="mod">
          <ac:chgData name="Xiangzhen He" userId="S::xhe138@syr.edu::75618dcf-6375-4aad-a3fd-2bbadcb83bb9" providerId="AD" clId="Web-{5ECEB5FC-C651-4A33-A951-2BAB06197980}" dt="2022-12-18T03:18:44.172" v="98" actId="20577"/>
          <ac:spMkLst>
            <pc:docMk/>
            <pc:sldMk cId="3647040395" sldId="257"/>
            <ac:spMk id="12" creationId="{E463A41F-5830-4BC9-D019-B1B93F6256EA}"/>
          </ac:spMkLst>
        </pc:spChg>
        <pc:spChg chg="mod">
          <ac:chgData name="Xiangzhen He" userId="S::xhe138@syr.edu::75618dcf-6375-4aad-a3fd-2bbadcb83bb9" providerId="AD" clId="Web-{5ECEB5FC-C651-4A33-A951-2BAB06197980}" dt="2022-12-18T03:18:47.407" v="99" actId="20577"/>
          <ac:spMkLst>
            <pc:docMk/>
            <pc:sldMk cId="3647040395" sldId="257"/>
            <ac:spMk id="13" creationId="{05BD99DC-706D-EB57-7569-A5637CE99B90}"/>
          </ac:spMkLst>
        </pc:spChg>
      </pc:sldChg>
      <pc:sldChg chg="modSp">
        <pc:chgData name="Xiangzhen He" userId="S::xhe138@syr.edu::75618dcf-6375-4aad-a3fd-2bbadcb83bb9" providerId="AD" clId="Web-{5ECEB5FC-C651-4A33-A951-2BAB06197980}" dt="2022-12-18T03:10:59.283" v="97" actId="20577"/>
        <pc:sldMkLst>
          <pc:docMk/>
          <pc:sldMk cId="1640862047" sldId="260"/>
        </pc:sldMkLst>
        <pc:spChg chg="mod">
          <ac:chgData name="Xiangzhen He" userId="S::xhe138@syr.edu::75618dcf-6375-4aad-a3fd-2bbadcb83bb9" providerId="AD" clId="Web-{5ECEB5FC-C651-4A33-A951-2BAB06197980}" dt="2022-12-18T03:10:59.283" v="97" actId="20577"/>
          <ac:spMkLst>
            <pc:docMk/>
            <pc:sldMk cId="1640862047" sldId="260"/>
            <ac:spMk id="13" creationId="{AD93557D-A8A8-23D8-2D2A-91ED5392F73F}"/>
          </ac:spMkLst>
        </pc:spChg>
      </pc:sldChg>
      <pc:sldChg chg="modSp">
        <pc:chgData name="Xiangzhen He" userId="S::xhe138@syr.edu::75618dcf-6375-4aad-a3fd-2bbadcb83bb9" providerId="AD" clId="Web-{5ECEB5FC-C651-4A33-A951-2BAB06197980}" dt="2022-12-18T03:20:42.446" v="106" actId="1076"/>
        <pc:sldMkLst>
          <pc:docMk/>
          <pc:sldMk cId="1284220244" sldId="262"/>
        </pc:sldMkLst>
        <pc:spChg chg="mod">
          <ac:chgData name="Xiangzhen He" userId="S::xhe138@syr.edu::75618dcf-6375-4aad-a3fd-2bbadcb83bb9" providerId="AD" clId="Web-{5ECEB5FC-C651-4A33-A951-2BAB06197980}" dt="2022-12-18T03:20:38.103" v="105" actId="1076"/>
          <ac:spMkLst>
            <pc:docMk/>
            <pc:sldMk cId="1284220244" sldId="262"/>
            <ac:spMk id="3" creationId="{8650AD21-2FF1-2610-DB1D-1BA4AAE6F5DA}"/>
          </ac:spMkLst>
        </pc:spChg>
        <pc:spChg chg="mod">
          <ac:chgData name="Xiangzhen He" userId="S::xhe138@syr.edu::75618dcf-6375-4aad-a3fd-2bbadcb83bb9" providerId="AD" clId="Web-{5ECEB5FC-C651-4A33-A951-2BAB06197980}" dt="2022-12-18T03:20:42.446" v="106" actId="1076"/>
          <ac:spMkLst>
            <pc:docMk/>
            <pc:sldMk cId="1284220244" sldId="262"/>
            <ac:spMk id="7" creationId="{31FCAC08-3D56-E977-690C-EB8D7A531FC8}"/>
          </ac:spMkLst>
        </pc:spChg>
        <pc:picChg chg="mod">
          <ac:chgData name="Xiangzhen He" userId="S::xhe138@syr.edu::75618dcf-6375-4aad-a3fd-2bbadcb83bb9" providerId="AD" clId="Web-{5ECEB5FC-C651-4A33-A951-2BAB06197980}" dt="2022-12-18T03:20:21.555" v="101" actId="1076"/>
          <ac:picMkLst>
            <pc:docMk/>
            <pc:sldMk cId="1284220244" sldId="262"/>
            <ac:picMk id="4" creationId="{4AADA11C-CC66-3DD8-DCE6-4FEC5528D9A1}"/>
          </ac:picMkLst>
        </pc:picChg>
        <pc:picChg chg="mod">
          <ac:chgData name="Xiangzhen He" userId="S::xhe138@syr.edu::75618dcf-6375-4aad-a3fd-2bbadcb83bb9" providerId="AD" clId="Web-{5ECEB5FC-C651-4A33-A951-2BAB06197980}" dt="2022-12-18T03:20:24.227" v="102" actId="1076"/>
          <ac:picMkLst>
            <pc:docMk/>
            <pc:sldMk cId="1284220244" sldId="262"/>
            <ac:picMk id="5" creationId="{5A09F493-612E-72BF-5BD3-1C1A562EC661}"/>
          </ac:picMkLst>
        </pc:picChg>
      </pc:sldChg>
      <pc:sldChg chg="addSp delSp modSp ord">
        <pc:chgData name="Xiangzhen He" userId="S::xhe138@syr.edu::75618dcf-6375-4aad-a3fd-2bbadcb83bb9" providerId="AD" clId="Web-{5ECEB5FC-C651-4A33-A951-2BAB06197980}" dt="2022-12-18T03:59:13.990" v="308" actId="20577"/>
        <pc:sldMkLst>
          <pc:docMk/>
          <pc:sldMk cId="712154500" sldId="263"/>
        </pc:sldMkLst>
        <pc:spChg chg="add mod">
          <ac:chgData name="Xiangzhen He" userId="S::xhe138@syr.edu::75618dcf-6375-4aad-a3fd-2bbadcb83bb9" providerId="AD" clId="Web-{5ECEB5FC-C651-4A33-A951-2BAB06197980}" dt="2022-12-18T03:59:08.959" v="307" actId="20577"/>
          <ac:spMkLst>
            <pc:docMk/>
            <pc:sldMk cId="712154500" sldId="263"/>
            <ac:spMk id="6" creationId="{9D8913BC-9C28-1655-CB42-24CD36A64780}"/>
          </ac:spMkLst>
        </pc:spChg>
        <pc:spChg chg="mod">
          <ac:chgData name="Xiangzhen He" userId="S::xhe138@syr.edu::75618dcf-6375-4aad-a3fd-2bbadcb83bb9" providerId="AD" clId="Web-{5ECEB5FC-C651-4A33-A951-2BAB06197980}" dt="2022-12-18T03:04:00.035" v="87" actId="20577"/>
          <ac:spMkLst>
            <pc:docMk/>
            <pc:sldMk cId="712154500" sldId="263"/>
            <ac:spMk id="8" creationId="{9CF2A655-7DC1-7D28-7134-33AAD064508C}"/>
          </ac:spMkLst>
        </pc:spChg>
        <pc:spChg chg="add del mod">
          <ac:chgData name="Xiangzhen He" userId="S::xhe138@syr.edu::75618dcf-6375-4aad-a3fd-2bbadcb83bb9" providerId="AD" clId="Web-{5ECEB5FC-C651-4A33-A951-2BAB06197980}" dt="2022-12-18T03:59:13.990" v="308" actId="20577"/>
          <ac:spMkLst>
            <pc:docMk/>
            <pc:sldMk cId="712154500" sldId="263"/>
            <ac:spMk id="9" creationId="{A0A6636E-DFFA-906F-0C6C-22C615CE1E0D}"/>
          </ac:spMkLst>
        </pc:spChg>
        <pc:picChg chg="add mod">
          <ac:chgData name="Xiangzhen He" userId="S::xhe138@syr.edu::75618dcf-6375-4aad-a3fd-2bbadcb83bb9" providerId="AD" clId="Web-{5ECEB5FC-C651-4A33-A951-2BAB06197980}" dt="2022-12-18T03:48:56.491" v="204" actId="14100"/>
          <ac:picMkLst>
            <pc:docMk/>
            <pc:sldMk cId="712154500" sldId="263"/>
            <ac:picMk id="2" creationId="{4475CBCD-9715-B2B7-20EA-B842313EBAB1}"/>
          </ac:picMkLst>
        </pc:picChg>
        <pc:picChg chg="add mod">
          <ac:chgData name="Xiangzhen He" userId="S::xhe138@syr.edu::75618dcf-6375-4aad-a3fd-2bbadcb83bb9" providerId="AD" clId="Web-{5ECEB5FC-C651-4A33-A951-2BAB06197980}" dt="2022-12-18T03:49:01.960" v="205" actId="1076"/>
          <ac:picMkLst>
            <pc:docMk/>
            <pc:sldMk cId="712154500" sldId="263"/>
            <ac:picMk id="4" creationId="{3C86E68C-9078-7315-17BB-38DFF979E8E1}"/>
          </ac:picMkLst>
        </pc:picChg>
        <pc:picChg chg="del">
          <ac:chgData name="Xiangzhen He" userId="S::xhe138@syr.edu::75618dcf-6375-4aad-a3fd-2bbadcb83bb9" providerId="AD" clId="Web-{5ECEB5FC-C651-4A33-A951-2BAB06197980}" dt="2022-12-18T03:48:39.756" v="199"/>
          <ac:picMkLst>
            <pc:docMk/>
            <pc:sldMk cId="712154500" sldId="263"/>
            <ac:picMk id="21" creationId="{761DAA92-82FA-43A7-714E-30DFEC31E9AE}"/>
          </ac:picMkLst>
        </pc:picChg>
      </pc:sldChg>
      <pc:sldChg chg="addSp modSp modNotes">
        <pc:chgData name="Xiangzhen He" userId="S::xhe138@syr.edu::75618dcf-6375-4aad-a3fd-2bbadcb83bb9" providerId="AD" clId="Web-{5ECEB5FC-C651-4A33-A951-2BAB06197980}" dt="2022-12-18T04:00:25.914" v="335"/>
        <pc:sldMkLst>
          <pc:docMk/>
          <pc:sldMk cId="2880201498" sldId="264"/>
        </pc:sldMkLst>
        <pc:spChg chg="mod">
          <ac:chgData name="Xiangzhen He" userId="S::xhe138@syr.edu::75618dcf-6375-4aad-a3fd-2bbadcb83bb9" providerId="AD" clId="Web-{5ECEB5FC-C651-4A33-A951-2BAB06197980}" dt="2022-12-18T03:21:09.041" v="112" actId="20577"/>
          <ac:spMkLst>
            <pc:docMk/>
            <pc:sldMk cId="2880201498" sldId="264"/>
            <ac:spMk id="8" creationId="{9CF2A655-7DC1-7D28-7134-33AAD064508C}"/>
          </ac:spMkLst>
        </pc:spChg>
        <pc:spChg chg="add mod">
          <ac:chgData name="Xiangzhen He" userId="S::xhe138@syr.edu::75618dcf-6375-4aad-a3fd-2bbadcb83bb9" providerId="AD" clId="Web-{5ECEB5FC-C651-4A33-A951-2BAB06197980}" dt="2022-12-18T03:58:19.707" v="294" actId="20577"/>
          <ac:spMkLst>
            <pc:docMk/>
            <pc:sldMk cId="2880201498" sldId="264"/>
            <ac:spMk id="10" creationId="{543A6DFE-4E53-849D-75E0-8C515A8C42DB}"/>
          </ac:spMkLst>
        </pc:spChg>
      </pc:sldChg>
      <pc:sldChg chg="delSp del ord">
        <pc:chgData name="Xiangzhen He" userId="S::xhe138@syr.edu::75618dcf-6375-4aad-a3fd-2bbadcb83bb9" providerId="AD" clId="Web-{5ECEB5FC-C651-4A33-A951-2BAB06197980}" dt="2022-12-18T03:04:28.646" v="94"/>
        <pc:sldMkLst>
          <pc:docMk/>
          <pc:sldMk cId="294473379" sldId="265"/>
        </pc:sldMkLst>
        <pc:picChg chg="del">
          <ac:chgData name="Xiangzhen He" userId="S::xhe138@syr.edu::75618dcf-6375-4aad-a3fd-2bbadcb83bb9" providerId="AD" clId="Web-{5ECEB5FC-C651-4A33-A951-2BAB06197980}" dt="2022-12-18T03:04:04.051" v="88"/>
          <ac:picMkLst>
            <pc:docMk/>
            <pc:sldMk cId="294473379" sldId="265"/>
            <ac:picMk id="2" creationId="{E2A7E653-6D9E-7F63-1803-71699FBBDF55}"/>
          </ac:picMkLst>
        </pc:picChg>
      </pc:sldChg>
      <pc:sldChg chg="addSp modSp">
        <pc:chgData name="Xiangzhen He" userId="S::xhe138@syr.edu::75618dcf-6375-4aad-a3fd-2bbadcb83bb9" providerId="AD" clId="Web-{5ECEB5FC-C651-4A33-A951-2BAB06197980}" dt="2022-12-18T03:58:59.271" v="306" actId="20577"/>
        <pc:sldMkLst>
          <pc:docMk/>
          <pc:sldMk cId="2125697094" sldId="266"/>
        </pc:sldMkLst>
        <pc:spChg chg="add mod">
          <ac:chgData name="Xiangzhen He" userId="S::xhe138@syr.edu::75618dcf-6375-4aad-a3fd-2bbadcb83bb9" providerId="AD" clId="Web-{5ECEB5FC-C651-4A33-A951-2BAB06197980}" dt="2022-12-18T03:58:59.271" v="306" actId="20577"/>
          <ac:spMkLst>
            <pc:docMk/>
            <pc:sldMk cId="2125697094" sldId="266"/>
            <ac:spMk id="4" creationId="{546BB69A-51CF-E6F4-D045-F75A1CCEDD76}"/>
          </ac:spMkLst>
        </pc:spChg>
        <pc:spChg chg="mod">
          <ac:chgData name="Xiangzhen He" userId="S::xhe138@syr.edu::75618dcf-6375-4aad-a3fd-2bbadcb83bb9" providerId="AD" clId="Web-{5ECEB5FC-C651-4A33-A951-2BAB06197980}" dt="2022-12-18T03:21:19.463" v="115" actId="20577"/>
          <ac:spMkLst>
            <pc:docMk/>
            <pc:sldMk cId="2125697094" sldId="266"/>
            <ac:spMk id="8" creationId="{9CF2A655-7DC1-7D28-7134-33AAD064508C}"/>
          </ac:spMkLst>
        </pc:spChg>
      </pc:sldChg>
      <pc:sldChg chg="add del replId">
        <pc:chgData name="Xiangzhen He" userId="S::xhe138@syr.edu::75618dcf-6375-4aad-a3fd-2bbadcb83bb9" providerId="AD" clId="Web-{5ECEB5FC-C651-4A33-A951-2BAB06197980}" dt="2022-12-18T03:38:58.307" v="117"/>
        <pc:sldMkLst>
          <pc:docMk/>
          <pc:sldMk cId="3860839746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BDFCE-1C11-477C-818E-FF6573B494B7}" type="datetimeFigureOut">
              <a:t>12/18/2022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EF4DC-1670-4070-AC43-43AD066FEC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5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90% data used for training, 10% used for model evaluation, and final model used to make predictions for 2021 and 2022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EF4DC-1670-4070-AC43-43AD066FEC9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44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EF4DC-1670-4070-AC43-43AD066FEC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31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843B-B80B-F541-925E-49C1638B165F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5719-5B0D-3E47-B8E1-DBB89A8C8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3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843B-B80B-F541-925E-49C1638B165F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5719-5B0D-3E47-B8E1-DBB89A8C8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3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843B-B80B-F541-925E-49C1638B165F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5719-5B0D-3E47-B8E1-DBB89A8C808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0955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843B-B80B-F541-925E-49C1638B165F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5719-5B0D-3E47-B8E1-DBB89A8C8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1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843B-B80B-F541-925E-49C1638B165F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5719-5B0D-3E47-B8E1-DBB89A8C808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6056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843B-B80B-F541-925E-49C1638B165F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5719-5B0D-3E47-B8E1-DBB89A8C8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58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843B-B80B-F541-925E-49C1638B165F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5719-5B0D-3E47-B8E1-DBB89A8C8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34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843B-B80B-F541-925E-49C1638B165F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5719-5B0D-3E47-B8E1-DBB89A8C8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55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843B-B80B-F541-925E-49C1638B165F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5719-5B0D-3E47-B8E1-DBB89A8C8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13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843B-B80B-F541-925E-49C1638B165F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5719-5B0D-3E47-B8E1-DBB89A8C8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4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843B-B80B-F541-925E-49C1638B165F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5719-5B0D-3E47-B8E1-DBB89A8C8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89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843B-B80B-F541-925E-49C1638B165F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5719-5B0D-3E47-B8E1-DBB89A8C8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93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843B-B80B-F541-925E-49C1638B165F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5719-5B0D-3E47-B8E1-DBB89A8C8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3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843B-B80B-F541-925E-49C1638B165F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5719-5B0D-3E47-B8E1-DBB89A8C8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1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843B-B80B-F541-925E-49C1638B165F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5719-5B0D-3E47-B8E1-DBB89A8C8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61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843B-B80B-F541-925E-49C1638B165F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5719-5B0D-3E47-B8E1-DBB89A8C8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0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2843B-B80B-F541-925E-49C1638B165F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1075719-5B0D-3E47-B8E1-DBB89A8C8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9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arredpriester/california-avocado-production-19802020" TargetMode="External"/><Relationship Id="rId2" Type="http://schemas.openxmlformats.org/officeDocument/2006/relationships/hyperlink" Target="https://www.statista.com/statistics/257192/per-capita-consumption-of-fresh-avocados-in-the-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b-calfire-forestry.hub.arcgis.com/search?categories=cal%20fire%20public%20data&amp;tags=Fire%20and%20Fuels" TargetMode="External"/><Relationship Id="rId5" Type="http://schemas.openxmlformats.org/officeDocument/2006/relationships/hyperlink" Target="https://www.weather.gov/wrh/Climate?wfo=mtr" TargetMode="External"/><Relationship Id="rId4" Type="http://schemas.openxmlformats.org/officeDocument/2006/relationships/hyperlink" Target="https://www.kaggle.com/datasets/neuromusic/avocado-pric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p view of avocados on a table">
            <a:extLst>
              <a:ext uri="{FF2B5EF4-FFF2-40B4-BE49-F238E27FC236}">
                <a16:creationId xmlns:a16="http://schemas.microsoft.com/office/drawing/2014/main" id="{7F7893C9-0B9E-DCB4-7F85-6F951E473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8" r="46811" b="9099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76E63E-A1F3-807A-3242-BDFEC5052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0563" y="1678665"/>
            <a:ext cx="3887839" cy="23721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Avocado Production and Price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834FB-B3AF-C0FC-C94A-1E7A3825B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0563" y="4050833"/>
            <a:ext cx="3893440" cy="109689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200"/>
              <a:t>IST 718 </a:t>
            </a:r>
          </a:p>
          <a:p>
            <a:pPr>
              <a:lnSpc>
                <a:spcPct val="90000"/>
              </a:lnSpc>
            </a:pPr>
            <a:r>
              <a:rPr lang="en-US" sz="1200">
                <a:ea typeface="+mn-lt"/>
                <a:cs typeface="+mn-lt"/>
              </a:rPr>
              <a:t>Jazmin Maria Logroño</a:t>
            </a:r>
            <a:endParaRPr lang="en-US" sz="1200"/>
          </a:p>
          <a:p>
            <a:pPr>
              <a:lnSpc>
                <a:spcPct val="90000"/>
              </a:lnSpc>
            </a:pPr>
            <a:r>
              <a:rPr lang="en-US" sz="1200">
                <a:ea typeface="+mn-lt"/>
                <a:cs typeface="+mn-lt"/>
              </a:rPr>
              <a:t>Katherine Hurtado-Da Silva</a:t>
            </a:r>
            <a:endParaRPr lang="en-US" sz="1200"/>
          </a:p>
          <a:p>
            <a:pPr>
              <a:lnSpc>
                <a:spcPct val="90000"/>
              </a:lnSpc>
            </a:pPr>
            <a:r>
              <a:rPr lang="en-US" sz="1200" err="1"/>
              <a:t>Xiangzhen</a:t>
            </a:r>
            <a:r>
              <a:rPr lang="en-US" sz="1200"/>
              <a:t> He</a:t>
            </a:r>
            <a:endParaRPr lang="en-US" sz="120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en-US" sz="1100" b="1"/>
          </a:p>
        </p:txBody>
      </p:sp>
    </p:spTree>
    <p:extLst>
      <p:ext uri="{BB962C8B-B14F-4D97-AF65-F5344CB8AC3E}">
        <p14:creationId xmlns:p14="http://schemas.microsoft.com/office/powerpoint/2010/main" val="2269352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72EC3-7230-C82D-B676-673959A4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6889-83DB-FE4B-390B-37B52FD65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>
                <a:ea typeface="+mn-lt"/>
                <a:cs typeface="+mn-lt"/>
                <a:hlinkClick r:id="rId2"/>
              </a:rPr>
              <a:t>https://www.statista.com/statistics/257192/per-capita-consumption-of-fresh-avocados-in-the-us/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ea typeface="+mn-lt"/>
                <a:cs typeface="+mn-lt"/>
                <a:hlinkClick r:id="rId3"/>
              </a:rPr>
              <a:t>https://www.kaggle.com/datasets/jarredpriester/california-avocado-production-19802020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ea typeface="+mn-lt"/>
                <a:cs typeface="+mn-lt"/>
                <a:hlinkClick r:id="rId4"/>
              </a:rPr>
              <a:t>https://www.kaggle.com/datasets/neuromusic/avocado-prices</a:t>
            </a:r>
            <a:endParaRPr lang="en-US" sz="1400">
              <a:ea typeface="+mn-lt"/>
              <a:cs typeface="+mn-lt"/>
            </a:endParaRPr>
          </a:p>
          <a:p>
            <a:r>
              <a:rPr lang="en-US" sz="1400">
                <a:ea typeface="+mn-lt"/>
                <a:cs typeface="+mn-lt"/>
                <a:hlinkClick r:id="rId5"/>
              </a:rPr>
              <a:t>https://www.weather.gov/wrh/Climate?wfo=mtr</a:t>
            </a:r>
            <a:endParaRPr lang="en-US" sz="1400">
              <a:ea typeface="+mn-lt"/>
              <a:cs typeface="+mn-lt"/>
            </a:endParaRPr>
          </a:p>
          <a:p>
            <a:r>
              <a:rPr lang="en-US" sz="1400" u="sng">
                <a:ea typeface="+mn-lt"/>
                <a:cs typeface="+mn-lt"/>
                <a:hlinkClick r:id="rId6"/>
              </a:rPr>
              <a:t>https://hub-calfire-forestry.hub.arcgis.com/search?categories=cal%20fire%20public%20data&amp;tags=Fire%20and%20Fuels</a:t>
            </a:r>
            <a:endParaRPr lang="en-US" sz="1400">
              <a:ea typeface="+mn-lt"/>
              <a:cs typeface="+mn-lt"/>
            </a:endParaRPr>
          </a:p>
          <a:p>
            <a:endParaRPr lang="en-US" sz="1400">
              <a:ea typeface="+mn-lt"/>
              <a:cs typeface="+mn-lt"/>
            </a:endParaRPr>
          </a:p>
          <a:p>
            <a:endParaRPr lang="en-US" sz="1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7175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D3492-E870-26C9-D3CA-81013CD3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069145" cy="637420"/>
          </a:xfrm>
        </p:spPr>
        <p:txBody>
          <a:bodyPr>
            <a:normAutofit fontScale="90000"/>
          </a:bodyPr>
          <a:lstStyle/>
          <a:p>
            <a:r>
              <a:rPr lang="en-US" cap="all">
                <a:ea typeface="+mj-lt"/>
                <a:cs typeface="+mj-lt"/>
              </a:rPr>
              <a:t>Background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A30419-F1E9-BD44-2DD2-FC88149F9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356256"/>
            <a:ext cx="4348387" cy="38807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Avocado</a:t>
            </a:r>
            <a:r>
              <a:rPr lang="en-US">
                <a:solidFill>
                  <a:schemeClr val="accent2"/>
                </a:solidFill>
              </a:rPr>
              <a:t> per capita consumption</a:t>
            </a:r>
            <a:r>
              <a:rPr lang="en-US">
                <a:ea typeface="+mn-lt"/>
                <a:cs typeface="+mn-lt"/>
              </a:rPr>
              <a:t> in the U.S. has grown drastically since 2000.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Most avocados produced in the US are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>
                <a:solidFill>
                  <a:schemeClr val="tx1"/>
                </a:solidFill>
              </a:rPr>
              <a:t>from California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ea typeface="+mn-lt"/>
                <a:cs typeface="+mn-lt"/>
              </a:rPr>
              <a:t>California is a State well-known for its </a:t>
            </a:r>
            <a:r>
              <a:rPr lang="en-US">
                <a:solidFill>
                  <a:srgbClr val="FF0000"/>
                </a:solidFill>
              </a:rPr>
              <a:t>droughts</a:t>
            </a:r>
            <a:r>
              <a:rPr lang="en-US">
                <a:ea typeface="+mn-lt"/>
                <a:cs typeface="+mn-lt"/>
              </a:rPr>
              <a:t> and, in the recent years,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wildfires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r>
              <a:rPr lang="en-US">
                <a:ea typeface="+mn-lt"/>
                <a:cs typeface="+mn-lt"/>
              </a:rPr>
              <a:t>Important for companies to understand avocado production and prices to </a:t>
            </a:r>
            <a:r>
              <a:rPr lang="en-US">
                <a:solidFill>
                  <a:schemeClr val="accent2"/>
                </a:solidFill>
                <a:ea typeface="+mn-lt"/>
                <a:cs typeface="+mn-lt"/>
              </a:rPr>
              <a:t>keep up with demand</a:t>
            </a:r>
            <a:r>
              <a:rPr lang="en-US">
                <a:ea typeface="+mn-lt"/>
                <a:cs typeface="+mn-lt"/>
              </a:rPr>
              <a:t> and </a:t>
            </a:r>
            <a:r>
              <a:rPr lang="en-US">
                <a:solidFill>
                  <a:schemeClr val="accent2"/>
                </a:solidFill>
                <a:ea typeface="+mn-lt"/>
                <a:cs typeface="+mn-lt"/>
              </a:rPr>
              <a:t>optimize pricing.</a:t>
            </a:r>
          </a:p>
          <a:p>
            <a:endParaRPr lang="en-US">
              <a:ea typeface="+mn-lt"/>
              <a:cs typeface="+mn-lt"/>
            </a:endParaRPr>
          </a:p>
          <a:p>
            <a:endParaRPr lang="en-US"/>
          </a:p>
          <a:p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3E4094C-CCB8-E04B-21B7-C44698E75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697" y="2580457"/>
            <a:ext cx="3683000" cy="26797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1EE858-182A-0092-D7F4-663E0EE962DE}"/>
              </a:ext>
            </a:extLst>
          </p:cNvPr>
          <p:cNvSpPr/>
          <p:nvPr/>
        </p:nvSpPr>
        <p:spPr>
          <a:xfrm>
            <a:off x="7278276" y="4303619"/>
            <a:ext cx="3170057" cy="434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19CF6-9981-86C6-15CB-B368F0A390E7}"/>
              </a:ext>
            </a:extLst>
          </p:cNvPr>
          <p:cNvSpPr/>
          <p:nvPr/>
        </p:nvSpPr>
        <p:spPr>
          <a:xfrm>
            <a:off x="7302012" y="2587794"/>
            <a:ext cx="3140175" cy="239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D4ADBA-3E5B-9D3D-851A-CE3A06E521D8}"/>
              </a:ext>
            </a:extLst>
          </p:cNvPr>
          <p:cNvSpPr/>
          <p:nvPr/>
        </p:nvSpPr>
        <p:spPr>
          <a:xfrm>
            <a:off x="7302013" y="3534149"/>
            <a:ext cx="3140175" cy="245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38078CF-C14D-8086-C635-D50A85982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2446" y="1356256"/>
            <a:ext cx="4184034" cy="143753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Kaggle is hosting the California Avocado Production dataset</a:t>
            </a:r>
          </a:p>
          <a:p>
            <a:pPr>
              <a:spcBef>
                <a:spcPts val="0"/>
              </a:spcBef>
            </a:pPr>
            <a:r>
              <a:rPr lang="en-US">
                <a:latin typeface="Trebuchet MS"/>
              </a:rPr>
              <a:t>420</a:t>
            </a:r>
            <a:r>
              <a:rPr lang="en-US">
                <a:ea typeface="+mn-lt"/>
                <a:cs typeface="+mn-lt"/>
              </a:rPr>
              <a:t> rows with yearly values for 27 California counties for year </a:t>
            </a:r>
            <a:r>
              <a:rPr lang="en-US">
                <a:solidFill>
                  <a:schemeClr val="accent2"/>
                </a:solidFill>
                <a:ea typeface="+mn-lt"/>
                <a:cs typeface="+mn-lt"/>
              </a:rPr>
              <a:t>1980-2020</a:t>
            </a:r>
          </a:p>
          <a:p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EC14D60-959F-A13F-5983-ACBE2C46539F}"/>
              </a:ext>
            </a:extLst>
          </p:cNvPr>
          <p:cNvSpPr txBox="1">
            <a:spLocks/>
          </p:cNvSpPr>
          <p:nvPr/>
        </p:nvSpPr>
        <p:spPr>
          <a:xfrm>
            <a:off x="6151639" y="610810"/>
            <a:ext cx="3202192" cy="6313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all">
                <a:ea typeface="+mj-lt"/>
                <a:cs typeface="+mj-lt"/>
              </a:rPr>
              <a:t>About the Data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2E6233-2168-9B3F-AA14-89E333BE2175}"/>
              </a:ext>
            </a:extLst>
          </p:cNvPr>
          <p:cNvSpPr txBox="1"/>
          <p:nvPr/>
        </p:nvSpPr>
        <p:spPr>
          <a:xfrm>
            <a:off x="6139543" y="5462210"/>
            <a:ext cx="58879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Segoe UI"/>
              </a:rPr>
              <a:t>Data cleaning: </a:t>
            </a:r>
            <a:r>
              <a:rPr lang="en-US">
                <a:cs typeface="Segoe UI"/>
              </a:rPr>
              <a:t>​</a:t>
            </a:r>
          </a:p>
          <a:p>
            <a:pPr>
              <a:buChar char="•"/>
            </a:pPr>
            <a:r>
              <a:rPr lang="en-US">
                <a:cs typeface="Arial"/>
              </a:rPr>
              <a:t>Removed extra spaces in the column names and cells​</a:t>
            </a:r>
          </a:p>
          <a:p>
            <a:pPr>
              <a:buChar char="•"/>
            </a:pPr>
            <a:r>
              <a:rPr lang="en-US">
                <a:cs typeface="Arial"/>
              </a:rPr>
              <a:t>Dropped records with missing values​</a:t>
            </a:r>
          </a:p>
          <a:p>
            <a:pPr>
              <a:buChar char="•"/>
            </a:pPr>
            <a:r>
              <a:rPr lang="en-US">
                <a:cs typeface="Arial"/>
              </a:rPr>
              <a:t>Updated data types</a:t>
            </a:r>
          </a:p>
        </p:txBody>
      </p:sp>
    </p:spTree>
    <p:extLst>
      <p:ext uri="{BB962C8B-B14F-4D97-AF65-F5344CB8AC3E}">
        <p14:creationId xmlns:p14="http://schemas.microsoft.com/office/powerpoint/2010/main" val="188089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4">
            <a:extLst>
              <a:ext uri="{FF2B5EF4-FFF2-40B4-BE49-F238E27FC236}">
                <a16:creationId xmlns:a16="http://schemas.microsoft.com/office/drawing/2014/main" id="{8267EEE4-6354-4F1C-9484-951F0EB9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0"/>
            <a:ext cx="121856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1F0D6-D0A0-F074-9D14-28CEDDBF4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768" y="609600"/>
            <a:ext cx="5498361" cy="1320800"/>
          </a:xfrm>
        </p:spPr>
        <p:txBody>
          <a:bodyPr anchor="ctr">
            <a:normAutofit/>
          </a:bodyPr>
          <a:lstStyle/>
          <a:p>
            <a:r>
              <a:rPr lang="en-US"/>
              <a:t>Data Exploration:</a:t>
            </a:r>
            <a:br>
              <a:rPr lang="en-US"/>
            </a:br>
            <a:r>
              <a:rPr lang="en-US"/>
              <a:t>Production vs Unit Price</a:t>
            </a:r>
          </a:p>
        </p:txBody>
      </p:sp>
      <p:sp>
        <p:nvSpPr>
          <p:cNvPr id="11" name="Isosceles Triangle 16">
            <a:extLst>
              <a:ext uri="{FF2B5EF4-FFF2-40B4-BE49-F238E27FC236}">
                <a16:creationId xmlns:a16="http://schemas.microsoft.com/office/drawing/2014/main" id="{0E5A83F9-E6B8-40BD-9C0D-9A6F15650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AD93557D-A8A8-23D8-2D2A-91ED5392F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834" y="3131524"/>
            <a:ext cx="5549732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graphs show there is a </a:t>
            </a:r>
            <a:r>
              <a:rPr lang="en-US">
                <a:solidFill>
                  <a:srgbClr val="FF0000"/>
                </a:solidFill>
              </a:rPr>
              <a:t>cyclical pattern </a:t>
            </a:r>
            <a:r>
              <a:rPr lang="en-US"/>
              <a:t>in Avocado Production and Unit Price</a:t>
            </a:r>
          </a:p>
          <a:p>
            <a:r>
              <a:rPr lang="en-US"/>
              <a:t>The </a:t>
            </a:r>
            <a:r>
              <a:rPr lang="en-US">
                <a:solidFill>
                  <a:srgbClr val="FF0000"/>
                </a:solidFill>
              </a:rPr>
              <a:t>intervals</a:t>
            </a:r>
            <a:r>
              <a:rPr lang="en-US"/>
              <a:t> between each cycle have been </a:t>
            </a:r>
            <a:r>
              <a:rPr lang="en-US">
                <a:solidFill>
                  <a:schemeClr val="tx1"/>
                </a:solidFill>
              </a:rPr>
              <a:t>getting</a:t>
            </a:r>
            <a:r>
              <a:rPr lang="en-US">
                <a:solidFill>
                  <a:srgbClr val="FF0000"/>
                </a:solidFill>
              </a:rPr>
              <a:t> shorter and shorter</a:t>
            </a:r>
          </a:p>
          <a:p>
            <a:endParaRPr lang="en-US"/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92E5B19D-5E57-5275-FD7C-69D5823D5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4" r="-3" b="-3"/>
          <a:stretch/>
        </p:blipFill>
        <p:spPr>
          <a:xfrm>
            <a:off x="7531482" y="3429010"/>
            <a:ext cx="4657341" cy="3448414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2133421-A49E-6EA0-E41C-DEB3ABC39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171"/>
          <a:stretch/>
        </p:blipFill>
        <p:spPr>
          <a:xfrm>
            <a:off x="7431031" y="366"/>
            <a:ext cx="4657341" cy="34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62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F0D6-D0A0-F074-9D14-28CEDDBF4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Exploration at County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ECA8F6D-6A3B-14A9-0598-5DFB9445A467}"/>
              </a:ext>
            </a:extLst>
          </p:cNvPr>
          <p:cNvSpPr txBox="1">
            <a:spLocks/>
          </p:cNvSpPr>
          <p:nvPr/>
        </p:nvSpPr>
        <p:spPr>
          <a:xfrm>
            <a:off x="550395" y="5670391"/>
            <a:ext cx="5091949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San Bernardino, San Diego, San Luis Obispo, Santa Barbara and Ventura County</a:t>
            </a:r>
            <a:r>
              <a:rPr lang="en-US">
                <a:ea typeface="+mn-lt"/>
                <a:cs typeface="+mn-lt"/>
              </a:rPr>
              <a:t> are the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only five counties </a:t>
            </a:r>
            <a:r>
              <a:rPr lang="en-US">
                <a:ea typeface="+mn-lt"/>
                <a:cs typeface="+mn-lt"/>
              </a:rPr>
              <a:t>that have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41</a:t>
            </a:r>
            <a:r>
              <a:rPr lang="en-US">
                <a:ea typeface="+mn-lt"/>
                <a:cs typeface="+mn-lt"/>
              </a:rPr>
              <a:t> years of records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between 1980 and 2020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endParaRPr lang="en-US"/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35D53C69-C8E0-318E-E10D-188A71920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500" y="1313880"/>
            <a:ext cx="4506387" cy="4237453"/>
          </a:xfr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A1F0AD7-612E-A396-DF45-A376B69D9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202" y="1270127"/>
            <a:ext cx="5596123" cy="4247141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6C9233B-25FE-A595-0245-5350B7720AC2}"/>
              </a:ext>
            </a:extLst>
          </p:cNvPr>
          <p:cNvSpPr txBox="1">
            <a:spLocks/>
          </p:cNvSpPr>
          <p:nvPr/>
        </p:nvSpPr>
        <p:spPr>
          <a:xfrm>
            <a:off x="6471846" y="5718506"/>
            <a:ext cx="5091949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Productions </a:t>
            </a:r>
            <a:r>
              <a:rPr lang="en-US">
                <a:solidFill>
                  <a:schemeClr val="tx1"/>
                </a:solidFill>
              </a:rPr>
              <a:t>ar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e </a:t>
            </a:r>
            <a:r>
              <a:rPr lang="en-US">
                <a:ea typeface="+mn-lt"/>
                <a:cs typeface="+mn-lt"/>
              </a:rPr>
              <a:t>higher in San Diego and Ventura County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3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CF2A655-7DC1-7D28-7134-33AAD064508C}"/>
              </a:ext>
            </a:extLst>
          </p:cNvPr>
          <p:cNvSpPr>
            <a:spLocks noGrp="1"/>
          </p:cNvSpPr>
          <p:nvPr/>
        </p:nvSpPr>
        <p:spPr>
          <a:xfrm>
            <a:off x="936739" y="390728"/>
            <a:ext cx="1031522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ARIMA – </a:t>
            </a:r>
            <a:r>
              <a:rPr lang="en-US" sz="2400"/>
              <a:t>Predict Total Production and </a:t>
            </a:r>
            <a:r>
              <a:rPr lang="en-US" sz="2400">
                <a:ea typeface="+mj-lt"/>
                <a:cs typeface="+mj-lt"/>
              </a:rPr>
              <a:t>Average Unit Price</a:t>
            </a:r>
            <a:endParaRPr lang="en-US" sz="240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650AD21-2FF1-2610-DB1D-1BA4AAE6F5DA}"/>
              </a:ext>
            </a:extLst>
          </p:cNvPr>
          <p:cNvSpPr txBox="1">
            <a:spLocks/>
          </p:cNvSpPr>
          <p:nvPr/>
        </p:nvSpPr>
        <p:spPr>
          <a:xfrm>
            <a:off x="6810666" y="5564034"/>
            <a:ext cx="5091949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Forecasted Unit Price Values:</a:t>
            </a:r>
          </a:p>
          <a:p>
            <a:pPr lvl="1"/>
            <a:r>
              <a:rPr lang="en-US">
                <a:ea typeface="+mn-lt"/>
                <a:cs typeface="+mn-lt"/>
              </a:rPr>
              <a:t>2021: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$1.41</a:t>
            </a:r>
            <a:r>
              <a:rPr lang="en-US">
                <a:ea typeface="+mn-lt"/>
                <a:cs typeface="+mn-lt"/>
              </a:rPr>
              <a:t> per pound</a:t>
            </a:r>
          </a:p>
          <a:p>
            <a:pPr lvl="1"/>
            <a:r>
              <a:rPr lang="en-US">
                <a:ea typeface="+mn-lt"/>
                <a:cs typeface="+mn-lt"/>
              </a:rPr>
              <a:t>2022: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$1.37</a:t>
            </a:r>
            <a:r>
              <a:rPr lang="en-US">
                <a:ea typeface="+mn-lt"/>
                <a:cs typeface="+mn-lt"/>
              </a:rPr>
              <a:t> per pound</a:t>
            </a:r>
          </a:p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1FCAC08-3D56-E977-690C-EB8D7A531FC8}"/>
              </a:ext>
            </a:extLst>
          </p:cNvPr>
          <p:cNvSpPr txBox="1">
            <a:spLocks/>
          </p:cNvSpPr>
          <p:nvPr/>
        </p:nvSpPr>
        <p:spPr>
          <a:xfrm>
            <a:off x="1178692" y="5559575"/>
            <a:ext cx="5091949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Forecasted Production Values:</a:t>
            </a:r>
          </a:p>
          <a:p>
            <a:pPr lvl="1"/>
            <a:r>
              <a:rPr lang="en-US">
                <a:ea typeface="+mn-lt"/>
                <a:cs typeface="+mn-lt"/>
              </a:rPr>
              <a:t>2021: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182,588</a:t>
            </a:r>
            <a:r>
              <a:rPr lang="en-US">
                <a:ea typeface="+mn-lt"/>
                <a:cs typeface="+mn-lt"/>
              </a:rPr>
              <a:t> Tons</a:t>
            </a:r>
          </a:p>
          <a:p>
            <a:pPr lvl="1"/>
            <a:r>
              <a:rPr lang="en-US">
                <a:ea typeface="+mn-lt"/>
                <a:cs typeface="+mn-lt"/>
              </a:rPr>
              <a:t>2022: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184,092</a:t>
            </a:r>
            <a:r>
              <a:rPr lang="en-US">
                <a:ea typeface="+mn-lt"/>
                <a:cs typeface="+mn-lt"/>
              </a:rPr>
              <a:t> Tons</a:t>
            </a: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9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788B4EE5-DE03-7153-2439-0F3A85BE0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124" y="1410808"/>
            <a:ext cx="4875178" cy="4036382"/>
          </a:xfrm>
          <a:prstGeom prst="rect">
            <a:avLst/>
          </a:prstGeom>
        </p:spPr>
      </p:pic>
      <p:pic>
        <p:nvPicPr>
          <p:cNvPr id="22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4D5E05BA-AF51-B906-2424-D882EBA47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7462" y="1349951"/>
            <a:ext cx="5223688" cy="4115858"/>
          </a:xfrm>
        </p:spPr>
      </p:pic>
    </p:spTree>
    <p:extLst>
      <p:ext uri="{BB962C8B-B14F-4D97-AF65-F5344CB8AC3E}">
        <p14:creationId xmlns:p14="http://schemas.microsoft.com/office/powerpoint/2010/main" val="1284220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CF2A655-7DC1-7D28-7134-33AAD064508C}"/>
              </a:ext>
            </a:extLst>
          </p:cNvPr>
          <p:cNvSpPr>
            <a:spLocks noGrp="1"/>
          </p:cNvSpPr>
          <p:nvPr/>
        </p:nvSpPr>
        <p:spPr>
          <a:xfrm>
            <a:off x="677334" y="609600"/>
            <a:ext cx="8622660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800"/>
              <a:t>Predict 2021-2022 Avocado Production and Unit Price by County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650AD21-2FF1-2610-DB1D-1BA4AAE6F5DA}"/>
              </a:ext>
            </a:extLst>
          </p:cNvPr>
          <p:cNvSpPr txBox="1">
            <a:spLocks/>
          </p:cNvSpPr>
          <p:nvPr/>
        </p:nvSpPr>
        <p:spPr>
          <a:xfrm>
            <a:off x="6351427" y="2425746"/>
            <a:ext cx="5091949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6BB69A-51CF-E6F4-D045-F75A1CCEDD76}"/>
              </a:ext>
            </a:extLst>
          </p:cNvPr>
          <p:cNvSpPr txBox="1">
            <a:spLocks/>
          </p:cNvSpPr>
          <p:nvPr/>
        </p:nvSpPr>
        <p:spPr>
          <a:xfrm>
            <a:off x="487239" y="2026816"/>
            <a:ext cx="4288861" cy="17126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Forecast </a:t>
            </a:r>
            <a:r>
              <a:rPr lang="en-US">
                <a:solidFill>
                  <a:schemeClr val="accent2"/>
                </a:solidFill>
                <a:ea typeface="+mn-lt"/>
                <a:cs typeface="+mn-lt"/>
              </a:rPr>
              <a:t>increases in production </a:t>
            </a:r>
            <a:r>
              <a:rPr lang="en-US">
                <a:ea typeface="+mn-lt"/>
                <a:cs typeface="+mn-lt"/>
              </a:rPr>
              <a:t>in San Diego, Ventura and Santa Barbara Counties in 2021 and 2022. Average RMSE on evaluation/test data is 8,062.</a:t>
            </a:r>
          </a:p>
          <a:p>
            <a:r>
              <a:rPr lang="en-US"/>
              <a:t>Forecast </a:t>
            </a:r>
            <a:r>
              <a:rPr lang="en-US">
                <a:solidFill>
                  <a:srgbClr val="FF0000"/>
                </a:solidFill>
              </a:rPr>
              <a:t>increases in unit price</a:t>
            </a:r>
            <a:r>
              <a:rPr lang="en-US"/>
              <a:t> in San Diego, Ventura and San Bernardino Counties. Average</a:t>
            </a:r>
            <a:r>
              <a:rPr lang="en-US">
                <a:ea typeface="+mn-lt"/>
                <a:cs typeface="+mn-lt"/>
              </a:rPr>
              <a:t> RMSE on evaluation/test data is 0.30</a:t>
            </a:r>
          </a:p>
          <a:p>
            <a:endParaRPr lang="en-US"/>
          </a:p>
        </p:txBody>
      </p:sp>
      <p:pic>
        <p:nvPicPr>
          <p:cNvPr id="2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E3E3442-8CAB-EA82-B34B-816460AD5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700" y="4072738"/>
            <a:ext cx="3358490" cy="2708495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A1F857E-8A45-EF09-A382-077B21CE8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391" y="1448653"/>
            <a:ext cx="3337826" cy="2712787"/>
          </a:xfrm>
          <a:prstGeom prst="rect">
            <a:avLst/>
          </a:prstGeom>
        </p:spPr>
      </p:pic>
      <p:pic>
        <p:nvPicPr>
          <p:cNvPr id="6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40C10F0-D88D-1BFF-6E8D-88F3A7035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973" y="1373312"/>
            <a:ext cx="3349110" cy="2691010"/>
          </a:xfrm>
          <a:prstGeom prst="rect">
            <a:avLst/>
          </a:prstGeom>
        </p:spPr>
      </p:pic>
      <p:pic>
        <p:nvPicPr>
          <p:cNvPr id="9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D476B83B-445E-9183-FA3B-95DB8B00B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932" y="4081956"/>
            <a:ext cx="3326859" cy="2682428"/>
          </a:xfrm>
          <a:prstGeom prst="rect">
            <a:avLst/>
          </a:prstGeom>
        </p:spPr>
      </p:pic>
      <p:pic>
        <p:nvPicPr>
          <p:cNvPr id="14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AF61473E-8922-0610-6A08-C24C39670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4649" y="4080209"/>
            <a:ext cx="3344184" cy="26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97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A03BA4C-08C8-DE61-6F3E-B02ADD85F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55" y="1175939"/>
            <a:ext cx="3752145" cy="2389264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FDCD49C-0648-33BB-7A39-842D41883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379" y="973830"/>
            <a:ext cx="3538019" cy="2793482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90B4747-C495-94F4-4131-18866016F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334" y="975437"/>
            <a:ext cx="4029608" cy="262799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18AA67-2EB9-29A5-0891-7138A56D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2019" y="4680540"/>
            <a:ext cx="5597195" cy="2071897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>
                <a:solidFill>
                  <a:srgbClr val="FFFFFF"/>
                </a:solidFill>
                <a:ea typeface="+mn-lt"/>
                <a:cs typeface="+mn-lt"/>
              </a:rPr>
              <a:t>Annual average temperatures and precipitation levels were found for each county.</a:t>
            </a:r>
          </a:p>
          <a:p>
            <a:pPr>
              <a:lnSpc>
                <a:spcPct val="90000"/>
              </a:lnSpc>
            </a:pPr>
            <a:r>
              <a:rPr lang="en-US" sz="1200">
                <a:solidFill>
                  <a:srgbClr val="FFFFFF"/>
                </a:solidFill>
              </a:rPr>
              <a:t>Average temperature appeared to have a </a:t>
            </a:r>
            <a:r>
              <a:rPr lang="en-US" sz="1200">
                <a:solidFill>
                  <a:schemeClr val="accent1"/>
                </a:solidFill>
              </a:rPr>
              <a:t>positive and very weak</a:t>
            </a:r>
            <a:r>
              <a:rPr lang="en-US" sz="1200">
                <a:solidFill>
                  <a:srgbClr val="FFFFFF"/>
                </a:solidFill>
              </a:rPr>
              <a:t> association with avocado production in San Diego, Ventura, San Luis Obispo, and San Bernardino. Santa Barbara's production had a </a:t>
            </a:r>
            <a:r>
              <a:rPr lang="en-US" sz="1200">
                <a:solidFill>
                  <a:schemeClr val="accent1"/>
                </a:solidFill>
              </a:rPr>
              <a:t>negative and very weak</a:t>
            </a:r>
            <a:r>
              <a:rPr lang="en-US" sz="1200">
                <a:solidFill>
                  <a:srgbClr val="FFFFFF"/>
                </a:solidFill>
              </a:rPr>
              <a:t> association with its average temperature levels.</a:t>
            </a:r>
            <a:endParaRPr lang="en-US" sz="120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200">
                <a:solidFill>
                  <a:srgbClr val="FFFFFF"/>
                </a:solidFill>
                <a:ea typeface="+mn-lt"/>
                <a:cs typeface="+mn-lt"/>
              </a:rPr>
              <a:t>Average precipitation appeared to have a </a:t>
            </a:r>
            <a:r>
              <a:rPr lang="en-US" sz="1200">
                <a:solidFill>
                  <a:schemeClr val="accent1"/>
                </a:solidFill>
                <a:ea typeface="+mn-lt"/>
                <a:cs typeface="+mn-lt"/>
              </a:rPr>
              <a:t>negative and very weak</a:t>
            </a:r>
            <a:r>
              <a:rPr lang="en-US" sz="1200">
                <a:solidFill>
                  <a:srgbClr val="FFFFFF"/>
                </a:solidFill>
                <a:ea typeface="+mn-lt"/>
                <a:cs typeface="+mn-lt"/>
              </a:rPr>
              <a:t> association with avocado production in all counties except San Diego, which had a</a:t>
            </a:r>
            <a:r>
              <a:rPr lang="en-US" sz="1200">
                <a:solidFill>
                  <a:schemeClr val="accent2"/>
                </a:solidFill>
                <a:ea typeface="+mn-lt"/>
                <a:cs typeface="+mn-lt"/>
              </a:rPr>
              <a:t> </a:t>
            </a:r>
            <a:r>
              <a:rPr lang="en-US" sz="1200">
                <a:solidFill>
                  <a:schemeClr val="accent1"/>
                </a:solidFill>
                <a:ea typeface="+mn-lt"/>
                <a:cs typeface="+mn-lt"/>
              </a:rPr>
              <a:t>positive and very weak association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06506-6BE8-487C-B6A2-18A04529A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46" y="4684501"/>
            <a:ext cx="2967130" cy="206484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Correlation of </a:t>
            </a:r>
            <a:br>
              <a:rPr lang="en-US" sz="2800"/>
            </a:br>
            <a:r>
              <a:rPr lang="en-US" sz="2800"/>
              <a:t>Environmental </a:t>
            </a:r>
            <a:br>
              <a:rPr lang="en-US" sz="2800"/>
            </a:br>
            <a:r>
              <a:rPr lang="en-US" sz="2800"/>
              <a:t>Regressors </a:t>
            </a:r>
            <a:br>
              <a:rPr lang="en-US" sz="2800"/>
            </a:br>
            <a:r>
              <a:rPr lang="en-US" sz="2800"/>
              <a:t>with Avocado </a:t>
            </a:r>
            <a:br>
              <a:rPr lang="en-US" sz="2800"/>
            </a:br>
            <a:r>
              <a:rPr lang="en-US" sz="2800"/>
              <a:t>Production</a:t>
            </a:r>
            <a:endParaRPr lang="en-US" sz="280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3132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8C829-5A86-B687-3BC7-CDDF1835A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10" y="292100"/>
            <a:ext cx="8533168" cy="1320800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Prophet- Impact of Environmental Regressors on County Avocado Production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1F1F4CB-575A-E6E0-A940-94C6B0CAF4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5692956"/>
              </p:ext>
            </p:extLst>
          </p:nvPr>
        </p:nvGraphicFramePr>
        <p:xfrm>
          <a:off x="691444" y="1615722"/>
          <a:ext cx="8469264" cy="3210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524">
                  <a:extLst>
                    <a:ext uri="{9D8B030D-6E8A-4147-A177-3AD203B41FA5}">
                      <a16:colId xmlns:a16="http://schemas.microsoft.com/office/drawing/2014/main" val="3619766541"/>
                    </a:ext>
                  </a:extLst>
                </a:gridCol>
                <a:gridCol w="1435725">
                  <a:extLst>
                    <a:ext uri="{9D8B030D-6E8A-4147-A177-3AD203B41FA5}">
                      <a16:colId xmlns:a16="http://schemas.microsoft.com/office/drawing/2014/main" val="2362711922"/>
                    </a:ext>
                  </a:extLst>
                </a:gridCol>
                <a:gridCol w="2240810">
                  <a:extLst>
                    <a:ext uri="{9D8B030D-6E8A-4147-A177-3AD203B41FA5}">
                      <a16:colId xmlns:a16="http://schemas.microsoft.com/office/drawing/2014/main" val="1322615583"/>
                    </a:ext>
                  </a:extLst>
                </a:gridCol>
                <a:gridCol w="1594555">
                  <a:extLst>
                    <a:ext uri="{9D8B030D-6E8A-4147-A177-3AD203B41FA5}">
                      <a16:colId xmlns:a16="http://schemas.microsoft.com/office/drawing/2014/main" val="1641854029"/>
                    </a:ext>
                  </a:extLst>
                </a:gridCol>
                <a:gridCol w="2064650">
                  <a:extLst>
                    <a:ext uri="{9D8B030D-6E8A-4147-A177-3AD203B41FA5}">
                      <a16:colId xmlns:a16="http://schemas.microsoft.com/office/drawing/2014/main" val="2709572597"/>
                    </a:ext>
                  </a:extLst>
                </a:gridCol>
              </a:tblGrid>
              <a:tr h="522111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County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Production RMSE on 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Production &amp; Temperature </a:t>
                      </a:r>
                      <a:r>
                        <a:rPr lang="en-US" sz="1200" b="1" i="0" u="none" strike="noStrike" noProof="0">
                          <a:latin typeface="Trebuchet MS"/>
                        </a:rPr>
                        <a:t>RMSE on Test Set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Production &amp; Precipitation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b="1" i="0" u="none" strike="noStrike" noProof="0"/>
                        <a:t>RMSE on Test 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u="none" strike="noStrike" noProof="0"/>
                        <a:t>Production &amp; Wildfire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b="1" i="0" u="none" strike="noStrike" noProof="0"/>
                        <a:t>RMSE on Test Set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19128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accent2"/>
                          </a:solidFill>
                        </a:rPr>
                        <a:t>133,250.98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latin typeface="Trebuchet MS"/>
                        </a:rPr>
                        <a:t>N/A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latin typeface="Trebuchet MS"/>
                        </a:rPr>
                        <a:t>N/A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/>
                        <a:t>4.770151969834234e+47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481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Ventura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latin typeface="Trebuchet MS"/>
                        </a:rPr>
                        <a:t>4,355.55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latin typeface="Trebuchet MS"/>
                        </a:rPr>
                        <a:t>2.2189758173940270406 e+1305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accent2"/>
                          </a:solidFill>
                          <a:latin typeface="Trebuchet MS"/>
                        </a:rPr>
                        <a:t>281.70</a:t>
                      </a:r>
                      <a:endParaRPr lang="en-US" sz="12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latin typeface="Trebuchet MS"/>
                        </a:rPr>
                        <a:t>N/A</a:t>
                      </a:r>
                      <a:endParaRPr lang="en-US" sz="12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667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San Bernardino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accent2"/>
                          </a:solidFill>
                          <a:latin typeface="Trebuchet MS"/>
                        </a:rPr>
                        <a:t>436.46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latin typeface="Trebuchet MS"/>
                        </a:rPr>
                        <a:t>1.7409024065682025788 e+699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latin typeface="Trebuchet MS"/>
                        </a:rPr>
                        <a:t>10,828.81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latin typeface="Trebuchet M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690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Santa Barbara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latin typeface="Trebuchet MS"/>
                        </a:rPr>
                        <a:t>12,025.95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latin typeface="Trebuchet MS"/>
                        </a:rPr>
                        <a:t>21,130.35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accent2"/>
                          </a:solidFill>
                          <a:latin typeface="Trebuchet MS"/>
                        </a:rPr>
                        <a:t>4,503.36</a:t>
                      </a:r>
                      <a:endParaRPr lang="en-US" sz="12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latin typeface="Trebuchet MS"/>
                        </a:rPr>
                        <a:t>N/A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157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San Luis Obispo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latin typeface="Trebuchet MS"/>
                        </a:rPr>
                        <a:t>12,930.17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latin typeface="Trebuchet MS"/>
                        </a:rPr>
                        <a:t>16,893.49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accent2"/>
                          </a:solidFill>
                          <a:latin typeface="Trebuchet MS"/>
                        </a:rPr>
                        <a:t>1,409.10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latin typeface="Trebuchet MS"/>
                        </a:rPr>
                        <a:t>N/A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1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Trebuchet MS"/>
                        </a:rPr>
                        <a:t>San Diego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latin typeface="Trebuchet MS"/>
                        </a:rPr>
                        <a:t>51,319.93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latin typeface="Trebuchet MS"/>
                        </a:rPr>
                        <a:t>2.7546451867950760886e+1783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accent2"/>
                          </a:solidFill>
                          <a:latin typeface="Trebuchet MS"/>
                        </a:rPr>
                        <a:t>9,706.88</a:t>
                      </a:r>
                      <a:endParaRPr lang="en-US" sz="12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noProof="0">
                          <a:latin typeface="Trebuchet MS"/>
                        </a:rPr>
                        <a:t>N/A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304850"/>
                  </a:ext>
                </a:extLst>
              </a:tr>
            </a:tbl>
          </a:graphicData>
        </a:graphic>
      </p:graphicFrame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EC76811-0267-D5C1-65A2-E877D967E5B0}"/>
              </a:ext>
            </a:extLst>
          </p:cNvPr>
          <p:cNvSpPr txBox="1">
            <a:spLocks/>
          </p:cNvSpPr>
          <p:nvPr/>
        </p:nvSpPr>
        <p:spPr>
          <a:xfrm>
            <a:off x="649516" y="4891372"/>
            <a:ext cx="8543359" cy="1783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ea typeface="+mn-lt"/>
                <a:cs typeface="+mn-lt"/>
              </a:rPr>
              <a:t>Annual mean </a:t>
            </a:r>
            <a:r>
              <a:rPr lang="en-US" sz="1200">
                <a:solidFill>
                  <a:srgbClr val="404040"/>
                </a:solidFill>
                <a:ea typeface="+mn-lt"/>
                <a:cs typeface="+mn-lt"/>
              </a:rPr>
              <a:t>precipitation levels </a:t>
            </a:r>
            <a:r>
              <a:rPr lang="en-US" sz="1200">
                <a:solidFill>
                  <a:schemeClr val="accent1"/>
                </a:solidFill>
                <a:ea typeface="+mn-lt"/>
                <a:cs typeface="+mn-lt"/>
              </a:rPr>
              <a:t>improved </a:t>
            </a:r>
            <a:r>
              <a:rPr lang="en-US" sz="1200">
                <a:solidFill>
                  <a:srgbClr val="404040"/>
                </a:solidFill>
                <a:ea typeface="+mn-lt"/>
                <a:cs typeface="+mn-lt"/>
              </a:rPr>
              <a:t>the production forecasting performance for all counties except San Bernardino. </a:t>
            </a:r>
            <a:endParaRPr lang="en-US" sz="1200"/>
          </a:p>
          <a:p>
            <a:r>
              <a:rPr lang="en-US" sz="1200">
                <a:ea typeface="+mn-lt"/>
                <a:cs typeface="+mn-lt"/>
              </a:rPr>
              <a:t>At the state level, California production forecast did not improve with wildfire count as a regressor.</a:t>
            </a:r>
          </a:p>
          <a:p>
            <a:r>
              <a:rPr lang="en-US" sz="1200">
                <a:ea typeface="+mn-lt"/>
                <a:cs typeface="+mn-lt"/>
              </a:rPr>
              <a:t>Compared to ARIMA, the best prophet model for each county had lower RMSE values, indicating precipitation as a regressor for county-wide avocado production was effective in improving forecasting performance.</a:t>
            </a:r>
          </a:p>
          <a:p>
            <a:endParaRPr lang="en-US" sz="1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317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8DAA9-4A1F-B6B5-DD93-EA04A1FC1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179" y="249381"/>
            <a:ext cx="7951316" cy="1320800"/>
          </a:xfrm>
        </p:spPr>
        <p:txBody>
          <a:bodyPr/>
          <a:lstStyle/>
          <a:p>
            <a:r>
              <a:rPr lang="en-US"/>
              <a:t>Predicting Average Avocado Prices for United States using Prophet Model 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BC84CBD0-165E-0060-EDAE-DF91EF861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3855" y="1816683"/>
            <a:ext cx="7305964" cy="4431717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7582599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{AD6A6128-5077-B047-B066-2A95D65F54E5}tf10001060</Template>
  <Application>Microsoft Office PowerPoint</Application>
  <PresentationFormat>Widescreen</PresentationFormat>
  <Slides>10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Facet</vt:lpstr>
      <vt:lpstr>Avocado Production and Price Analysis</vt:lpstr>
      <vt:lpstr>Background</vt:lpstr>
      <vt:lpstr>Data Exploration: Production vs Unit Price</vt:lpstr>
      <vt:lpstr>Data Exploration at County Level</vt:lpstr>
      <vt:lpstr>PowerPoint Presentation</vt:lpstr>
      <vt:lpstr>PowerPoint Presentation</vt:lpstr>
      <vt:lpstr>Correlation of  Environmental  Regressors  with Avocado  Production</vt:lpstr>
      <vt:lpstr>Prophet- Impact of Environmental Regressors on County Avocado Production</vt:lpstr>
      <vt:lpstr>Predicting Average Avocado Prices for United States using Prophet Model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Avocado Production and Price Prediction</dc:title>
  <dc:creator>Xiangzhen He</dc:creator>
  <cp:revision>1</cp:revision>
  <dcterms:created xsi:type="dcterms:W3CDTF">2022-11-27T03:39:33Z</dcterms:created>
  <dcterms:modified xsi:type="dcterms:W3CDTF">2022-12-18T21:48:58Z</dcterms:modified>
</cp:coreProperties>
</file>